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87" r:id="rId3"/>
    <p:sldId id="394" r:id="rId4"/>
    <p:sldId id="266" r:id="rId5"/>
    <p:sldId id="427" r:id="rId6"/>
    <p:sldId id="486" r:id="rId7"/>
    <p:sldId id="481" r:id="rId8"/>
    <p:sldId id="487" r:id="rId9"/>
    <p:sldId id="412" r:id="rId10"/>
    <p:sldId id="395" r:id="rId11"/>
    <p:sldId id="413" r:id="rId12"/>
    <p:sldId id="265" r:id="rId13"/>
    <p:sldId id="426" r:id="rId14"/>
    <p:sldId id="260" r:id="rId15"/>
    <p:sldId id="261" r:id="rId16"/>
    <p:sldId id="414" r:id="rId17"/>
    <p:sldId id="386" r:id="rId18"/>
    <p:sldId id="482" r:id="rId19"/>
    <p:sldId id="274" r:id="rId20"/>
    <p:sldId id="400" r:id="rId21"/>
    <p:sldId id="483" r:id="rId22"/>
    <p:sldId id="484" r:id="rId23"/>
    <p:sldId id="485" r:id="rId24"/>
    <p:sldId id="4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E4945-BA7B-1944-908F-3ACE04195CCF}" type="doc">
      <dgm:prSet loTypeId="urn:microsoft.com/office/officeart/2005/8/layout/cycle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C3C4A6-A884-C84E-B7CB-90855D790D63}">
      <dgm:prSet phldrT="[Text]" custT="1"/>
      <dgm:spPr>
        <a:xfrm>
          <a:off x="9569236" y="59323"/>
          <a:ext cx="2025970" cy="2025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Agenda Setting / Problem definition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501A4DC-9C64-C24A-B7F3-31F4BA79AAAB}" type="parTrans" cxnId="{8436C5BA-A6F7-DC48-A79C-808D472AFFC1}">
      <dgm:prSet/>
      <dgm:spPr/>
      <dgm:t>
        <a:bodyPr/>
        <a:lstStyle/>
        <a:p>
          <a:endParaRPr lang="en-US" sz="1800"/>
        </a:p>
      </dgm:t>
    </dgm:pt>
    <dgm:pt modelId="{5F7D813D-C249-4349-878C-F3878687476B}" type="sibTrans" cxnId="{8436C5BA-A6F7-DC48-A79C-808D472AFFC1}">
      <dgm:prSet/>
      <dgm:spPr>
        <a:xfrm>
          <a:off x="4801209" y="446"/>
          <a:ext cx="7598730" cy="7598730"/>
        </a:xfrm>
        <a:prstGeom prst="circularArrow">
          <a:avLst>
            <a:gd name="adj1" fmla="val 5199"/>
            <a:gd name="adj2" fmla="val 335835"/>
            <a:gd name="adj3" fmla="val 21293562"/>
            <a:gd name="adj4" fmla="val 19765959"/>
            <a:gd name="adj5" fmla="val 6066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/>
        </a:p>
      </dgm:t>
    </dgm:pt>
    <dgm:pt modelId="{11E5F421-DC07-5240-8D62-4F18E740ECCE}">
      <dgm:prSet phldrT="[Text]" custT="1"/>
      <dgm:spPr>
        <a:xfrm>
          <a:off x="10598101" y="3828640"/>
          <a:ext cx="2417691" cy="2025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Formulation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39B8DC8-9CD8-2C4E-ABB0-9B336B79FAAC}" type="parTrans" cxnId="{A8F44596-155C-2143-AD86-F710422A4988}">
      <dgm:prSet/>
      <dgm:spPr/>
      <dgm:t>
        <a:bodyPr/>
        <a:lstStyle/>
        <a:p>
          <a:endParaRPr lang="en-US" sz="1800"/>
        </a:p>
      </dgm:t>
    </dgm:pt>
    <dgm:pt modelId="{9387F497-65EA-B840-8835-CBCEFA360905}" type="sibTrans" cxnId="{A8F44596-155C-2143-AD86-F710422A4988}">
      <dgm:prSet/>
      <dgm:spPr>
        <a:xfrm>
          <a:off x="4786838" y="19275"/>
          <a:ext cx="7598730" cy="7598730"/>
        </a:xfrm>
        <a:prstGeom prst="circularArrow">
          <a:avLst>
            <a:gd name="adj1" fmla="val 5199"/>
            <a:gd name="adj2" fmla="val 335835"/>
            <a:gd name="adj3" fmla="val 3396811"/>
            <a:gd name="adj4" fmla="val 2228975"/>
            <a:gd name="adj5" fmla="val 6066"/>
          </a:avLst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/>
        </a:p>
      </dgm:t>
    </dgm:pt>
    <dgm:pt modelId="{A63A5B3E-7978-E748-B62A-E91D40B76F71}">
      <dgm:prSet phldrT="[Text]" custT="1"/>
      <dgm:spPr>
        <a:xfrm>
          <a:off x="7479535" y="6161184"/>
          <a:ext cx="2678474" cy="2025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Implementation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6D8BD73-A95B-404E-BACB-1F47C2E15372}" type="parTrans" cxnId="{557D4E4A-FEE9-E04A-B878-ED888D993DDF}">
      <dgm:prSet/>
      <dgm:spPr/>
      <dgm:t>
        <a:bodyPr/>
        <a:lstStyle/>
        <a:p>
          <a:endParaRPr lang="en-US" sz="1800"/>
        </a:p>
      </dgm:t>
    </dgm:pt>
    <dgm:pt modelId="{FFC87743-6E5E-FB4F-A355-B329C9CABFED}" type="sibTrans" cxnId="{557D4E4A-FEE9-E04A-B878-ED888D993DDF}">
      <dgm:prSet/>
      <dgm:spPr>
        <a:xfrm>
          <a:off x="4746355" y="-7735"/>
          <a:ext cx="7598730" cy="7598730"/>
        </a:xfrm>
        <a:prstGeom prst="circularArrow">
          <a:avLst>
            <a:gd name="adj1" fmla="val 5199"/>
            <a:gd name="adj2" fmla="val 335835"/>
            <a:gd name="adj3" fmla="val 8300466"/>
            <a:gd name="adj4" fmla="val 6506163"/>
            <a:gd name="adj5" fmla="val 6066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/>
        </a:p>
      </dgm:t>
    </dgm:pt>
    <dgm:pt modelId="{7CFFA2D8-10D7-1141-86C8-39F3D5352ECD}">
      <dgm:prSet phldrT="[Text]" custT="1"/>
      <dgm:spPr>
        <a:xfrm>
          <a:off x="4315338" y="3750240"/>
          <a:ext cx="2025970" cy="2025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Evaluation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95E7E1E-551F-CC4A-8FC1-8861DB3BD873}" type="parTrans" cxnId="{814A39D9-6B7A-7B4B-8A65-D820ED6621ED}">
      <dgm:prSet/>
      <dgm:spPr/>
      <dgm:t>
        <a:bodyPr/>
        <a:lstStyle/>
        <a:p>
          <a:endParaRPr lang="en-US" sz="1800"/>
        </a:p>
      </dgm:t>
    </dgm:pt>
    <dgm:pt modelId="{C8DD607B-1AA3-494C-A061-D00E61D34D94}" type="sibTrans" cxnId="{814A39D9-6B7A-7B4B-8A65-D820ED6621ED}">
      <dgm:prSet/>
      <dgm:spPr>
        <a:xfrm>
          <a:off x="4759759" y="68763"/>
          <a:ext cx="7598730" cy="7598730"/>
        </a:xfrm>
        <a:prstGeom prst="circularArrow">
          <a:avLst>
            <a:gd name="adj1" fmla="val 5199"/>
            <a:gd name="adj2" fmla="val 335835"/>
            <a:gd name="adj3" fmla="val 12379690"/>
            <a:gd name="adj4" fmla="val 10920234"/>
            <a:gd name="adj5" fmla="val 6066"/>
          </a:avLst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/>
        </a:p>
      </dgm:t>
    </dgm:pt>
    <dgm:pt modelId="{616F4323-E82C-A943-80E1-2983DE4B33CD}">
      <dgm:prSet phldrT="[Text]" custT="1"/>
      <dgm:spPr>
        <a:xfrm>
          <a:off x="5605942" y="59323"/>
          <a:ext cx="2025970" cy="2025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Change / Policy Termination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3A88F33-8F8E-A140-88F5-FC102F229960}" type="parTrans" cxnId="{6F83440A-18C4-C748-AF5E-B78443073166}">
      <dgm:prSet/>
      <dgm:spPr/>
      <dgm:t>
        <a:bodyPr/>
        <a:lstStyle/>
        <a:p>
          <a:endParaRPr lang="en-US" sz="1800"/>
        </a:p>
      </dgm:t>
    </dgm:pt>
    <dgm:pt modelId="{D7EC67E8-DF60-574E-9ADB-170724BA33CA}" type="sibTrans" cxnId="{6F83440A-18C4-C748-AF5E-B78443073166}">
      <dgm:prSet/>
      <dgm:spPr>
        <a:xfrm>
          <a:off x="4801209" y="446"/>
          <a:ext cx="7598730" cy="7598730"/>
        </a:xfrm>
        <a:prstGeom prst="circularArrow">
          <a:avLst>
            <a:gd name="adj1" fmla="val 5199"/>
            <a:gd name="adj2" fmla="val 335835"/>
            <a:gd name="adj3" fmla="val 16866017"/>
            <a:gd name="adj4" fmla="val 15198148"/>
            <a:gd name="adj5" fmla="val 6066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/>
        </a:p>
      </dgm:t>
    </dgm:pt>
    <dgm:pt modelId="{5ECD867A-DD1B-364A-8FFF-C401C86291D1}" type="pres">
      <dgm:prSet presAssocID="{0A9E4945-BA7B-1944-908F-3ACE04195CCF}" presName="cycle" presStyleCnt="0">
        <dgm:presLayoutVars>
          <dgm:dir/>
          <dgm:resizeHandles val="exact"/>
        </dgm:presLayoutVars>
      </dgm:prSet>
      <dgm:spPr/>
    </dgm:pt>
    <dgm:pt modelId="{7B19D147-FB05-2248-91BD-3A316E54356A}" type="pres">
      <dgm:prSet presAssocID="{B8C3C4A6-A884-C84E-B7CB-90855D790D63}" presName="dummy" presStyleCnt="0"/>
      <dgm:spPr/>
    </dgm:pt>
    <dgm:pt modelId="{90B46F26-08A4-D148-982E-908717FD7DCD}" type="pres">
      <dgm:prSet presAssocID="{B8C3C4A6-A884-C84E-B7CB-90855D790D63}" presName="node" presStyleLbl="revTx" presStyleIdx="0" presStyleCnt="5">
        <dgm:presLayoutVars>
          <dgm:bulletEnabled val="1"/>
        </dgm:presLayoutVars>
      </dgm:prSet>
      <dgm:spPr/>
    </dgm:pt>
    <dgm:pt modelId="{2738E2B4-EAF1-854A-A5BB-5C04E44121C3}" type="pres">
      <dgm:prSet presAssocID="{5F7D813D-C249-4349-878C-F3878687476B}" presName="sibTrans" presStyleLbl="node1" presStyleIdx="0" presStyleCnt="5"/>
      <dgm:spPr/>
    </dgm:pt>
    <dgm:pt modelId="{F7CFD6E3-7E43-BB48-B1DB-B44AD187A03F}" type="pres">
      <dgm:prSet presAssocID="{11E5F421-DC07-5240-8D62-4F18E740ECCE}" presName="dummy" presStyleCnt="0"/>
      <dgm:spPr/>
    </dgm:pt>
    <dgm:pt modelId="{79950E9A-787A-D14C-AA62-9A36AC719DAB}" type="pres">
      <dgm:prSet presAssocID="{11E5F421-DC07-5240-8D62-4F18E740ECCE}" presName="node" presStyleLbl="revTx" presStyleIdx="1" presStyleCnt="5" custScaleX="119335">
        <dgm:presLayoutVars>
          <dgm:bulletEnabled val="1"/>
        </dgm:presLayoutVars>
      </dgm:prSet>
      <dgm:spPr/>
    </dgm:pt>
    <dgm:pt modelId="{0B7EB0BF-A680-BC45-B8B9-B06CBAEF9342}" type="pres">
      <dgm:prSet presAssocID="{9387F497-65EA-B840-8835-CBCEFA360905}" presName="sibTrans" presStyleLbl="node1" presStyleIdx="1" presStyleCnt="5"/>
      <dgm:spPr/>
    </dgm:pt>
    <dgm:pt modelId="{85F0214B-328F-DD49-9447-2F078DF874E7}" type="pres">
      <dgm:prSet presAssocID="{A63A5B3E-7978-E748-B62A-E91D40B76F71}" presName="dummy" presStyleCnt="0"/>
      <dgm:spPr/>
    </dgm:pt>
    <dgm:pt modelId="{15CDF229-DC5A-AA4E-A9FA-7487E74DB56E}" type="pres">
      <dgm:prSet presAssocID="{A63A5B3E-7978-E748-B62A-E91D40B76F71}" presName="node" presStyleLbl="revTx" presStyleIdx="2" presStyleCnt="5" custScaleX="158695" custRadScaleRad="107265" custRadScaleInc="-22138">
        <dgm:presLayoutVars>
          <dgm:bulletEnabled val="1"/>
        </dgm:presLayoutVars>
      </dgm:prSet>
      <dgm:spPr/>
    </dgm:pt>
    <dgm:pt modelId="{F1E92208-093B-8942-AF4D-C287BEDDA6B8}" type="pres">
      <dgm:prSet presAssocID="{FFC87743-6E5E-FB4F-A355-B329C9CABFED}" presName="sibTrans" presStyleLbl="node1" presStyleIdx="2" presStyleCnt="5"/>
      <dgm:spPr/>
    </dgm:pt>
    <dgm:pt modelId="{DF0EFA70-2696-4F45-8BC9-75A217A23525}" type="pres">
      <dgm:prSet presAssocID="{7CFFA2D8-10D7-1141-86C8-39F3D5352ECD}" presName="dummy" presStyleCnt="0"/>
      <dgm:spPr/>
    </dgm:pt>
    <dgm:pt modelId="{B4F90DFF-E211-754B-9199-45C9A23CC411}" type="pres">
      <dgm:prSet presAssocID="{7CFFA2D8-10D7-1141-86C8-39F3D5352ECD}" presName="node" presStyleLbl="revTx" presStyleIdx="3" presStyleCnt="5" custRadScaleRad="101179" custRadScaleInc="6644">
        <dgm:presLayoutVars>
          <dgm:bulletEnabled val="1"/>
        </dgm:presLayoutVars>
      </dgm:prSet>
      <dgm:spPr/>
    </dgm:pt>
    <dgm:pt modelId="{670EB265-0BC2-5B4E-93C1-DDC358C55C89}" type="pres">
      <dgm:prSet presAssocID="{C8DD607B-1AA3-494C-A061-D00E61D34D94}" presName="sibTrans" presStyleLbl="node1" presStyleIdx="3" presStyleCnt="5"/>
      <dgm:spPr/>
    </dgm:pt>
    <dgm:pt modelId="{96FDFC55-E080-0F4E-8D9A-1988BF75F37E}" type="pres">
      <dgm:prSet presAssocID="{616F4323-E82C-A943-80E1-2983DE4B33CD}" presName="dummy" presStyleCnt="0"/>
      <dgm:spPr/>
    </dgm:pt>
    <dgm:pt modelId="{C1118175-5949-A248-B077-4779154274C1}" type="pres">
      <dgm:prSet presAssocID="{616F4323-E82C-A943-80E1-2983DE4B33CD}" presName="node" presStyleLbl="revTx" presStyleIdx="4" presStyleCnt="5" custScaleX="118245">
        <dgm:presLayoutVars>
          <dgm:bulletEnabled val="1"/>
        </dgm:presLayoutVars>
      </dgm:prSet>
      <dgm:spPr/>
    </dgm:pt>
    <dgm:pt modelId="{44DFCF11-1B3A-D943-AF87-CD17F124DAE9}" type="pres">
      <dgm:prSet presAssocID="{D7EC67E8-DF60-574E-9ADB-170724BA33CA}" presName="sibTrans" presStyleLbl="node1" presStyleIdx="4" presStyleCnt="5"/>
      <dgm:spPr/>
    </dgm:pt>
  </dgm:ptLst>
  <dgm:cxnLst>
    <dgm:cxn modelId="{6F83440A-18C4-C748-AF5E-B78443073166}" srcId="{0A9E4945-BA7B-1944-908F-3ACE04195CCF}" destId="{616F4323-E82C-A943-80E1-2983DE4B33CD}" srcOrd="4" destOrd="0" parTransId="{93A88F33-8F8E-A140-88F5-FC102F229960}" sibTransId="{D7EC67E8-DF60-574E-9ADB-170724BA33CA}"/>
    <dgm:cxn modelId="{4A0F040E-C2B5-EB4A-98A2-48931E4D06CC}" type="presOf" srcId="{11E5F421-DC07-5240-8D62-4F18E740ECCE}" destId="{79950E9A-787A-D14C-AA62-9A36AC719DAB}" srcOrd="0" destOrd="0" presId="urn:microsoft.com/office/officeart/2005/8/layout/cycle1"/>
    <dgm:cxn modelId="{EA510411-1711-9B46-92A9-F2303C1A7614}" type="presOf" srcId="{D7EC67E8-DF60-574E-9ADB-170724BA33CA}" destId="{44DFCF11-1B3A-D943-AF87-CD17F124DAE9}" srcOrd="0" destOrd="0" presId="urn:microsoft.com/office/officeart/2005/8/layout/cycle1"/>
    <dgm:cxn modelId="{A233F616-D18A-2442-ADC1-4F148DFF34A0}" type="presOf" srcId="{5F7D813D-C249-4349-878C-F3878687476B}" destId="{2738E2B4-EAF1-854A-A5BB-5C04E44121C3}" srcOrd="0" destOrd="0" presId="urn:microsoft.com/office/officeart/2005/8/layout/cycle1"/>
    <dgm:cxn modelId="{BDF42E1D-F2C2-7F4E-9F02-B18C633C73A4}" type="presOf" srcId="{FFC87743-6E5E-FB4F-A355-B329C9CABFED}" destId="{F1E92208-093B-8942-AF4D-C287BEDDA6B8}" srcOrd="0" destOrd="0" presId="urn:microsoft.com/office/officeart/2005/8/layout/cycle1"/>
    <dgm:cxn modelId="{5D1B2930-BDD1-394A-A673-8326B7F4B33E}" type="presOf" srcId="{B8C3C4A6-A884-C84E-B7CB-90855D790D63}" destId="{90B46F26-08A4-D148-982E-908717FD7DCD}" srcOrd="0" destOrd="0" presId="urn:microsoft.com/office/officeart/2005/8/layout/cycle1"/>
    <dgm:cxn modelId="{557D4E4A-FEE9-E04A-B878-ED888D993DDF}" srcId="{0A9E4945-BA7B-1944-908F-3ACE04195CCF}" destId="{A63A5B3E-7978-E748-B62A-E91D40B76F71}" srcOrd="2" destOrd="0" parTransId="{A6D8BD73-A95B-404E-BACB-1F47C2E15372}" sibTransId="{FFC87743-6E5E-FB4F-A355-B329C9CABFED}"/>
    <dgm:cxn modelId="{589F2C51-99FC-4240-AD5C-AB4EF76304E3}" type="presOf" srcId="{9387F497-65EA-B840-8835-CBCEFA360905}" destId="{0B7EB0BF-A680-BC45-B8B9-B06CBAEF9342}" srcOrd="0" destOrd="0" presId="urn:microsoft.com/office/officeart/2005/8/layout/cycle1"/>
    <dgm:cxn modelId="{2B08FE94-241E-6948-BFC9-9A268E123AC5}" type="presOf" srcId="{C8DD607B-1AA3-494C-A061-D00E61D34D94}" destId="{670EB265-0BC2-5B4E-93C1-DDC358C55C89}" srcOrd="0" destOrd="0" presId="urn:microsoft.com/office/officeart/2005/8/layout/cycle1"/>
    <dgm:cxn modelId="{A8F44596-155C-2143-AD86-F710422A4988}" srcId="{0A9E4945-BA7B-1944-908F-3ACE04195CCF}" destId="{11E5F421-DC07-5240-8D62-4F18E740ECCE}" srcOrd="1" destOrd="0" parTransId="{C39B8DC8-9CD8-2C4E-ABB0-9B336B79FAAC}" sibTransId="{9387F497-65EA-B840-8835-CBCEFA360905}"/>
    <dgm:cxn modelId="{8436C5BA-A6F7-DC48-A79C-808D472AFFC1}" srcId="{0A9E4945-BA7B-1944-908F-3ACE04195CCF}" destId="{B8C3C4A6-A884-C84E-B7CB-90855D790D63}" srcOrd="0" destOrd="0" parTransId="{9501A4DC-9C64-C24A-B7F3-31F4BA79AAAB}" sibTransId="{5F7D813D-C249-4349-878C-F3878687476B}"/>
    <dgm:cxn modelId="{F0BA7FCF-7D48-6846-AB3D-6326BA6DEDAB}" type="presOf" srcId="{0A9E4945-BA7B-1944-908F-3ACE04195CCF}" destId="{5ECD867A-DD1B-364A-8FFF-C401C86291D1}" srcOrd="0" destOrd="0" presId="urn:microsoft.com/office/officeart/2005/8/layout/cycle1"/>
    <dgm:cxn modelId="{03A8B2D0-231B-0740-8036-8018CFAC6B45}" type="presOf" srcId="{7CFFA2D8-10D7-1141-86C8-39F3D5352ECD}" destId="{B4F90DFF-E211-754B-9199-45C9A23CC411}" srcOrd="0" destOrd="0" presId="urn:microsoft.com/office/officeart/2005/8/layout/cycle1"/>
    <dgm:cxn modelId="{814A39D9-6B7A-7B4B-8A65-D820ED6621ED}" srcId="{0A9E4945-BA7B-1944-908F-3ACE04195CCF}" destId="{7CFFA2D8-10D7-1141-86C8-39F3D5352ECD}" srcOrd="3" destOrd="0" parTransId="{F95E7E1E-551F-CC4A-8FC1-8861DB3BD873}" sibTransId="{C8DD607B-1AA3-494C-A061-D00E61D34D94}"/>
    <dgm:cxn modelId="{AA50B3DA-4416-A646-BE9B-EBAD27F7058D}" type="presOf" srcId="{616F4323-E82C-A943-80E1-2983DE4B33CD}" destId="{C1118175-5949-A248-B077-4779154274C1}" srcOrd="0" destOrd="0" presId="urn:microsoft.com/office/officeart/2005/8/layout/cycle1"/>
    <dgm:cxn modelId="{62EA9CF6-12F5-EC45-BE8E-D5F480DB9DFC}" type="presOf" srcId="{A63A5B3E-7978-E748-B62A-E91D40B76F71}" destId="{15CDF229-DC5A-AA4E-A9FA-7487E74DB56E}" srcOrd="0" destOrd="0" presId="urn:microsoft.com/office/officeart/2005/8/layout/cycle1"/>
    <dgm:cxn modelId="{5C7733ED-63D5-1F4D-A487-FCF5B75A74B0}" type="presParOf" srcId="{5ECD867A-DD1B-364A-8FFF-C401C86291D1}" destId="{7B19D147-FB05-2248-91BD-3A316E54356A}" srcOrd="0" destOrd="0" presId="urn:microsoft.com/office/officeart/2005/8/layout/cycle1"/>
    <dgm:cxn modelId="{8EC67E86-B6FE-1542-9C43-40C84C68BA8B}" type="presParOf" srcId="{5ECD867A-DD1B-364A-8FFF-C401C86291D1}" destId="{90B46F26-08A4-D148-982E-908717FD7DCD}" srcOrd="1" destOrd="0" presId="urn:microsoft.com/office/officeart/2005/8/layout/cycle1"/>
    <dgm:cxn modelId="{016CD37D-A3C2-FB43-95F2-7214D9800617}" type="presParOf" srcId="{5ECD867A-DD1B-364A-8FFF-C401C86291D1}" destId="{2738E2B4-EAF1-854A-A5BB-5C04E44121C3}" srcOrd="2" destOrd="0" presId="urn:microsoft.com/office/officeart/2005/8/layout/cycle1"/>
    <dgm:cxn modelId="{E6EEA4ED-167B-C540-8967-AC555EA12096}" type="presParOf" srcId="{5ECD867A-DD1B-364A-8FFF-C401C86291D1}" destId="{F7CFD6E3-7E43-BB48-B1DB-B44AD187A03F}" srcOrd="3" destOrd="0" presId="urn:microsoft.com/office/officeart/2005/8/layout/cycle1"/>
    <dgm:cxn modelId="{BBB138A1-9061-9E41-BE42-07958D42FD57}" type="presParOf" srcId="{5ECD867A-DD1B-364A-8FFF-C401C86291D1}" destId="{79950E9A-787A-D14C-AA62-9A36AC719DAB}" srcOrd="4" destOrd="0" presId="urn:microsoft.com/office/officeart/2005/8/layout/cycle1"/>
    <dgm:cxn modelId="{66F881FF-0EB8-ED47-9F2C-13191AA8A63A}" type="presParOf" srcId="{5ECD867A-DD1B-364A-8FFF-C401C86291D1}" destId="{0B7EB0BF-A680-BC45-B8B9-B06CBAEF9342}" srcOrd="5" destOrd="0" presId="urn:microsoft.com/office/officeart/2005/8/layout/cycle1"/>
    <dgm:cxn modelId="{11AE55D4-3DE9-6A47-8316-9DCE8CDE4CA2}" type="presParOf" srcId="{5ECD867A-DD1B-364A-8FFF-C401C86291D1}" destId="{85F0214B-328F-DD49-9447-2F078DF874E7}" srcOrd="6" destOrd="0" presId="urn:microsoft.com/office/officeart/2005/8/layout/cycle1"/>
    <dgm:cxn modelId="{F201F48C-7062-E741-BB3E-DDEA1FB43F09}" type="presParOf" srcId="{5ECD867A-DD1B-364A-8FFF-C401C86291D1}" destId="{15CDF229-DC5A-AA4E-A9FA-7487E74DB56E}" srcOrd="7" destOrd="0" presId="urn:microsoft.com/office/officeart/2005/8/layout/cycle1"/>
    <dgm:cxn modelId="{D416165E-F2E7-704B-8353-ED7855B55D83}" type="presParOf" srcId="{5ECD867A-DD1B-364A-8FFF-C401C86291D1}" destId="{F1E92208-093B-8942-AF4D-C287BEDDA6B8}" srcOrd="8" destOrd="0" presId="urn:microsoft.com/office/officeart/2005/8/layout/cycle1"/>
    <dgm:cxn modelId="{597EF223-FEDF-3044-AE27-C48C3CC80717}" type="presParOf" srcId="{5ECD867A-DD1B-364A-8FFF-C401C86291D1}" destId="{DF0EFA70-2696-4F45-8BC9-75A217A23525}" srcOrd="9" destOrd="0" presId="urn:microsoft.com/office/officeart/2005/8/layout/cycle1"/>
    <dgm:cxn modelId="{B51ACA83-D3A0-4E49-B47C-09663B0DB777}" type="presParOf" srcId="{5ECD867A-DD1B-364A-8FFF-C401C86291D1}" destId="{B4F90DFF-E211-754B-9199-45C9A23CC411}" srcOrd="10" destOrd="0" presId="urn:microsoft.com/office/officeart/2005/8/layout/cycle1"/>
    <dgm:cxn modelId="{AB97133B-B2BF-FF4B-B548-140BD8DC65A0}" type="presParOf" srcId="{5ECD867A-DD1B-364A-8FFF-C401C86291D1}" destId="{670EB265-0BC2-5B4E-93C1-DDC358C55C89}" srcOrd="11" destOrd="0" presId="urn:microsoft.com/office/officeart/2005/8/layout/cycle1"/>
    <dgm:cxn modelId="{CA918EF6-FEEA-E249-985A-54283AE9D3A2}" type="presParOf" srcId="{5ECD867A-DD1B-364A-8FFF-C401C86291D1}" destId="{96FDFC55-E080-0F4E-8D9A-1988BF75F37E}" srcOrd="12" destOrd="0" presId="urn:microsoft.com/office/officeart/2005/8/layout/cycle1"/>
    <dgm:cxn modelId="{12E6773B-145E-764D-82AC-4D52D0DB786E}" type="presParOf" srcId="{5ECD867A-DD1B-364A-8FFF-C401C86291D1}" destId="{C1118175-5949-A248-B077-4779154274C1}" srcOrd="13" destOrd="0" presId="urn:microsoft.com/office/officeart/2005/8/layout/cycle1"/>
    <dgm:cxn modelId="{D28F75DD-5F89-F746-BBF3-B7B0572AFE45}" type="presParOf" srcId="{5ECD867A-DD1B-364A-8FFF-C401C86291D1}" destId="{44DFCF11-1B3A-D943-AF87-CD17F124DAE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F87B98-ACF9-8245-9BE0-AA244E9DB759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C6A79-C9DD-184F-A918-1A529C2A61E5}">
      <dgm:prSet phldrT="[Text]" custT="1"/>
      <dgm:spPr/>
      <dgm:t>
        <a:bodyPr/>
        <a:lstStyle/>
        <a:p>
          <a:r>
            <a:rPr lang="en-US" sz="2400" dirty="0" err="1"/>
            <a:t>Menginformasikan</a:t>
          </a:r>
          <a:r>
            <a:rPr lang="en-US" sz="2400" dirty="0"/>
            <a:t> </a:t>
          </a:r>
          <a:r>
            <a:rPr lang="en-US" sz="2400" dirty="0" err="1"/>
            <a:t>pengambil</a:t>
          </a:r>
          <a:r>
            <a:rPr lang="en-US" sz="2400" dirty="0"/>
            <a:t> </a:t>
          </a:r>
          <a:r>
            <a:rPr lang="en-US" sz="2400" dirty="0" err="1"/>
            <a:t>keputusan</a:t>
          </a:r>
          <a:r>
            <a:rPr lang="en-US" sz="2400" dirty="0"/>
            <a:t> </a:t>
          </a:r>
          <a:r>
            <a:rPr lang="en-US" sz="2400" dirty="0" err="1"/>
            <a:t>terhadap</a:t>
          </a:r>
          <a:r>
            <a:rPr lang="en-US" sz="2400" dirty="0"/>
            <a:t> </a:t>
          </a:r>
          <a:r>
            <a:rPr lang="en-US" sz="2400" dirty="0" err="1"/>
            <a:t>masalah</a:t>
          </a:r>
          <a:endParaRPr lang="en-US" sz="2400" dirty="0"/>
        </a:p>
      </dgm:t>
    </dgm:pt>
    <dgm:pt modelId="{30CA8D11-27C8-BD4E-BD27-2AC9BD16DE1F}" type="parTrans" cxnId="{23FB0566-ABF2-264C-A825-E378269A9B17}">
      <dgm:prSet/>
      <dgm:spPr/>
      <dgm:t>
        <a:bodyPr/>
        <a:lstStyle/>
        <a:p>
          <a:endParaRPr lang="en-US" sz="2400"/>
        </a:p>
      </dgm:t>
    </dgm:pt>
    <dgm:pt modelId="{F20B540C-76A2-7A40-AEDF-F5324F4B96D3}" type="sibTrans" cxnId="{23FB0566-ABF2-264C-A825-E378269A9B17}">
      <dgm:prSet/>
      <dgm:spPr/>
      <dgm:t>
        <a:bodyPr/>
        <a:lstStyle/>
        <a:p>
          <a:endParaRPr lang="en-US" sz="2400"/>
        </a:p>
      </dgm:t>
    </dgm:pt>
    <dgm:pt modelId="{39EE2CD0-9724-7544-8826-60FF15210CF5}">
      <dgm:prSet phldrT="[Text]" custT="1"/>
      <dgm:spPr/>
      <dgm:t>
        <a:bodyPr/>
        <a:lstStyle/>
        <a:p>
          <a:r>
            <a:rPr lang="en-US" sz="2400" dirty="0" err="1"/>
            <a:t>Memotivasi</a:t>
          </a:r>
          <a:r>
            <a:rPr lang="en-US" sz="2400" dirty="0"/>
            <a:t> </a:t>
          </a:r>
          <a:r>
            <a:rPr lang="en-US" sz="2400" dirty="0" err="1"/>
            <a:t>tindakan</a:t>
          </a:r>
          <a:r>
            <a:rPr lang="en-US" sz="2400" dirty="0"/>
            <a:t> </a:t>
          </a:r>
          <a:r>
            <a:rPr lang="en-US" sz="2400" dirty="0" err="1"/>
            <a:t>dari</a:t>
          </a:r>
          <a:r>
            <a:rPr lang="en-US" sz="2400" dirty="0"/>
            <a:t> </a:t>
          </a:r>
          <a:r>
            <a:rPr lang="en-US" sz="2400" dirty="0" err="1"/>
            <a:t>pengambil</a:t>
          </a:r>
          <a:r>
            <a:rPr lang="en-US" sz="2400" dirty="0"/>
            <a:t> </a:t>
          </a:r>
          <a:r>
            <a:rPr lang="en-US" sz="2400" dirty="0" err="1"/>
            <a:t>keputusan</a:t>
          </a:r>
          <a:r>
            <a:rPr lang="en-US" sz="2400" dirty="0"/>
            <a:t> </a:t>
          </a:r>
          <a:r>
            <a:rPr lang="en-US" sz="2400" dirty="0" err="1"/>
            <a:t>terhadap</a:t>
          </a:r>
          <a:r>
            <a:rPr lang="en-US" sz="2400" dirty="0"/>
            <a:t> </a:t>
          </a:r>
          <a:r>
            <a:rPr lang="en-US" sz="2400" dirty="0" err="1"/>
            <a:t>masalah</a:t>
          </a:r>
          <a:endParaRPr lang="en-US" sz="2400" dirty="0"/>
        </a:p>
      </dgm:t>
    </dgm:pt>
    <dgm:pt modelId="{33420E8C-9A16-1A4A-9EAB-7FE0F18034CD}" type="parTrans" cxnId="{CBAB059B-0120-C944-9F45-EE16DBAE7B26}">
      <dgm:prSet/>
      <dgm:spPr/>
      <dgm:t>
        <a:bodyPr/>
        <a:lstStyle/>
        <a:p>
          <a:endParaRPr lang="en-US" sz="2400"/>
        </a:p>
      </dgm:t>
    </dgm:pt>
    <dgm:pt modelId="{2BF9EE5F-E153-A34B-A2D8-83B5BEDC7A97}" type="sibTrans" cxnId="{CBAB059B-0120-C944-9F45-EE16DBAE7B26}">
      <dgm:prSet/>
      <dgm:spPr/>
      <dgm:t>
        <a:bodyPr/>
        <a:lstStyle/>
        <a:p>
          <a:endParaRPr lang="en-US" sz="2400"/>
        </a:p>
      </dgm:t>
    </dgm:pt>
    <dgm:pt modelId="{1FC01BEC-3119-5F4E-8E3F-5EF8EB27B9E5}" type="pres">
      <dgm:prSet presAssocID="{B1F87B98-ACF9-8245-9BE0-AA244E9DB759}" presName="diagram" presStyleCnt="0">
        <dgm:presLayoutVars>
          <dgm:dir/>
          <dgm:resizeHandles val="exact"/>
        </dgm:presLayoutVars>
      </dgm:prSet>
      <dgm:spPr/>
    </dgm:pt>
    <dgm:pt modelId="{AF33F4C3-4E7C-7349-8BED-FE8B1BBB04DF}" type="pres">
      <dgm:prSet presAssocID="{5EDC6A79-C9DD-184F-A918-1A529C2A61E5}" presName="node" presStyleLbl="node1" presStyleIdx="0" presStyleCnt="2">
        <dgm:presLayoutVars>
          <dgm:bulletEnabled val="1"/>
        </dgm:presLayoutVars>
      </dgm:prSet>
      <dgm:spPr/>
    </dgm:pt>
    <dgm:pt modelId="{F7C2E87F-4298-EF43-BA2D-42168FAF2961}" type="pres">
      <dgm:prSet presAssocID="{F20B540C-76A2-7A40-AEDF-F5324F4B96D3}" presName="sibTrans" presStyleCnt="0"/>
      <dgm:spPr/>
    </dgm:pt>
    <dgm:pt modelId="{9149F200-6835-654F-A726-A7A99141FF44}" type="pres">
      <dgm:prSet presAssocID="{39EE2CD0-9724-7544-8826-60FF15210CF5}" presName="node" presStyleLbl="node1" presStyleIdx="1" presStyleCnt="2">
        <dgm:presLayoutVars>
          <dgm:bulletEnabled val="1"/>
        </dgm:presLayoutVars>
      </dgm:prSet>
      <dgm:spPr/>
    </dgm:pt>
  </dgm:ptLst>
  <dgm:cxnLst>
    <dgm:cxn modelId="{FBB7361E-E680-E140-B7E7-4960CE9877E0}" type="presOf" srcId="{5EDC6A79-C9DD-184F-A918-1A529C2A61E5}" destId="{AF33F4C3-4E7C-7349-8BED-FE8B1BBB04DF}" srcOrd="0" destOrd="0" presId="urn:microsoft.com/office/officeart/2005/8/layout/default"/>
    <dgm:cxn modelId="{23FB0566-ABF2-264C-A825-E378269A9B17}" srcId="{B1F87B98-ACF9-8245-9BE0-AA244E9DB759}" destId="{5EDC6A79-C9DD-184F-A918-1A529C2A61E5}" srcOrd="0" destOrd="0" parTransId="{30CA8D11-27C8-BD4E-BD27-2AC9BD16DE1F}" sibTransId="{F20B540C-76A2-7A40-AEDF-F5324F4B96D3}"/>
    <dgm:cxn modelId="{3E902082-D3E1-6944-A11E-1156EE0A18C2}" type="presOf" srcId="{39EE2CD0-9724-7544-8826-60FF15210CF5}" destId="{9149F200-6835-654F-A726-A7A99141FF44}" srcOrd="0" destOrd="0" presId="urn:microsoft.com/office/officeart/2005/8/layout/default"/>
    <dgm:cxn modelId="{CBAB059B-0120-C944-9F45-EE16DBAE7B26}" srcId="{B1F87B98-ACF9-8245-9BE0-AA244E9DB759}" destId="{39EE2CD0-9724-7544-8826-60FF15210CF5}" srcOrd="1" destOrd="0" parTransId="{33420E8C-9A16-1A4A-9EAB-7FE0F18034CD}" sibTransId="{2BF9EE5F-E153-A34B-A2D8-83B5BEDC7A97}"/>
    <dgm:cxn modelId="{CD1F18B8-6F5C-ED4C-942A-2AF202F3DABA}" type="presOf" srcId="{B1F87B98-ACF9-8245-9BE0-AA244E9DB759}" destId="{1FC01BEC-3119-5F4E-8E3F-5EF8EB27B9E5}" srcOrd="0" destOrd="0" presId="urn:microsoft.com/office/officeart/2005/8/layout/default"/>
    <dgm:cxn modelId="{F2A8C0B9-8FF8-084B-9CEC-64C5F3C33BA0}" type="presParOf" srcId="{1FC01BEC-3119-5F4E-8E3F-5EF8EB27B9E5}" destId="{AF33F4C3-4E7C-7349-8BED-FE8B1BBB04DF}" srcOrd="0" destOrd="0" presId="urn:microsoft.com/office/officeart/2005/8/layout/default"/>
    <dgm:cxn modelId="{54D10F74-6A5A-344F-A7BF-A6CEDFD548D0}" type="presParOf" srcId="{1FC01BEC-3119-5F4E-8E3F-5EF8EB27B9E5}" destId="{F7C2E87F-4298-EF43-BA2D-42168FAF2961}" srcOrd="1" destOrd="0" presId="urn:microsoft.com/office/officeart/2005/8/layout/default"/>
    <dgm:cxn modelId="{8403CD0D-F256-B24F-B256-6555A5FB5483}" type="presParOf" srcId="{1FC01BEC-3119-5F4E-8E3F-5EF8EB27B9E5}" destId="{9149F200-6835-654F-A726-A7A99141FF4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E4945-BA7B-1944-908F-3ACE04195CCF}" type="doc">
      <dgm:prSet loTypeId="urn:microsoft.com/office/officeart/2005/8/layout/cycle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C3C4A6-A884-C84E-B7CB-90855D790D63}">
      <dgm:prSet phldrT="[Text]" custT="1"/>
      <dgm:spPr>
        <a:xfrm>
          <a:off x="9569236" y="59323"/>
          <a:ext cx="2025970" cy="2025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Agenda Setting / Problem definition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501A4DC-9C64-C24A-B7F3-31F4BA79AAAB}" type="parTrans" cxnId="{8436C5BA-A6F7-DC48-A79C-808D472AFFC1}">
      <dgm:prSet/>
      <dgm:spPr/>
      <dgm:t>
        <a:bodyPr/>
        <a:lstStyle/>
        <a:p>
          <a:endParaRPr lang="en-US" sz="1800"/>
        </a:p>
      </dgm:t>
    </dgm:pt>
    <dgm:pt modelId="{5F7D813D-C249-4349-878C-F3878687476B}" type="sibTrans" cxnId="{8436C5BA-A6F7-DC48-A79C-808D472AFFC1}">
      <dgm:prSet/>
      <dgm:spPr>
        <a:xfrm>
          <a:off x="4801209" y="446"/>
          <a:ext cx="7598730" cy="7598730"/>
        </a:xfrm>
        <a:prstGeom prst="circularArrow">
          <a:avLst>
            <a:gd name="adj1" fmla="val 5199"/>
            <a:gd name="adj2" fmla="val 335835"/>
            <a:gd name="adj3" fmla="val 21293562"/>
            <a:gd name="adj4" fmla="val 19765959"/>
            <a:gd name="adj5" fmla="val 6066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/>
        </a:p>
      </dgm:t>
    </dgm:pt>
    <dgm:pt modelId="{11E5F421-DC07-5240-8D62-4F18E740ECCE}">
      <dgm:prSet phldrT="[Text]" custT="1"/>
      <dgm:spPr>
        <a:xfrm>
          <a:off x="10598101" y="3828640"/>
          <a:ext cx="2417691" cy="2025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Formulation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39B8DC8-9CD8-2C4E-ABB0-9B336B79FAAC}" type="parTrans" cxnId="{A8F44596-155C-2143-AD86-F710422A4988}">
      <dgm:prSet/>
      <dgm:spPr/>
      <dgm:t>
        <a:bodyPr/>
        <a:lstStyle/>
        <a:p>
          <a:endParaRPr lang="en-US" sz="1800"/>
        </a:p>
      </dgm:t>
    </dgm:pt>
    <dgm:pt modelId="{9387F497-65EA-B840-8835-CBCEFA360905}" type="sibTrans" cxnId="{A8F44596-155C-2143-AD86-F710422A4988}">
      <dgm:prSet/>
      <dgm:spPr>
        <a:xfrm>
          <a:off x="4786838" y="19275"/>
          <a:ext cx="7598730" cy="7598730"/>
        </a:xfrm>
        <a:prstGeom prst="circularArrow">
          <a:avLst>
            <a:gd name="adj1" fmla="val 5199"/>
            <a:gd name="adj2" fmla="val 335835"/>
            <a:gd name="adj3" fmla="val 3396811"/>
            <a:gd name="adj4" fmla="val 2228975"/>
            <a:gd name="adj5" fmla="val 6066"/>
          </a:avLst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/>
        </a:p>
      </dgm:t>
    </dgm:pt>
    <dgm:pt modelId="{A63A5B3E-7978-E748-B62A-E91D40B76F71}">
      <dgm:prSet phldrT="[Text]" custT="1"/>
      <dgm:spPr>
        <a:xfrm>
          <a:off x="7479535" y="6161184"/>
          <a:ext cx="2678474" cy="2025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Implementation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6D8BD73-A95B-404E-BACB-1F47C2E15372}" type="parTrans" cxnId="{557D4E4A-FEE9-E04A-B878-ED888D993DDF}">
      <dgm:prSet/>
      <dgm:spPr/>
      <dgm:t>
        <a:bodyPr/>
        <a:lstStyle/>
        <a:p>
          <a:endParaRPr lang="en-US" sz="1800"/>
        </a:p>
      </dgm:t>
    </dgm:pt>
    <dgm:pt modelId="{FFC87743-6E5E-FB4F-A355-B329C9CABFED}" type="sibTrans" cxnId="{557D4E4A-FEE9-E04A-B878-ED888D993DDF}">
      <dgm:prSet/>
      <dgm:spPr>
        <a:xfrm>
          <a:off x="4746355" y="-7735"/>
          <a:ext cx="7598730" cy="7598730"/>
        </a:xfrm>
        <a:prstGeom prst="circularArrow">
          <a:avLst>
            <a:gd name="adj1" fmla="val 5199"/>
            <a:gd name="adj2" fmla="val 335835"/>
            <a:gd name="adj3" fmla="val 8300466"/>
            <a:gd name="adj4" fmla="val 6506163"/>
            <a:gd name="adj5" fmla="val 6066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/>
        </a:p>
      </dgm:t>
    </dgm:pt>
    <dgm:pt modelId="{7CFFA2D8-10D7-1141-86C8-39F3D5352ECD}">
      <dgm:prSet phldrT="[Text]" custT="1"/>
      <dgm:spPr>
        <a:xfrm>
          <a:off x="4315338" y="3750240"/>
          <a:ext cx="2025970" cy="2025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Evaluation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95E7E1E-551F-CC4A-8FC1-8861DB3BD873}" type="parTrans" cxnId="{814A39D9-6B7A-7B4B-8A65-D820ED6621ED}">
      <dgm:prSet/>
      <dgm:spPr/>
      <dgm:t>
        <a:bodyPr/>
        <a:lstStyle/>
        <a:p>
          <a:endParaRPr lang="en-US" sz="1800"/>
        </a:p>
      </dgm:t>
    </dgm:pt>
    <dgm:pt modelId="{C8DD607B-1AA3-494C-A061-D00E61D34D94}" type="sibTrans" cxnId="{814A39D9-6B7A-7B4B-8A65-D820ED6621ED}">
      <dgm:prSet/>
      <dgm:spPr>
        <a:xfrm>
          <a:off x="4759759" y="68763"/>
          <a:ext cx="7598730" cy="7598730"/>
        </a:xfrm>
        <a:prstGeom prst="circularArrow">
          <a:avLst>
            <a:gd name="adj1" fmla="val 5199"/>
            <a:gd name="adj2" fmla="val 335835"/>
            <a:gd name="adj3" fmla="val 12379690"/>
            <a:gd name="adj4" fmla="val 10920234"/>
            <a:gd name="adj5" fmla="val 6066"/>
          </a:avLst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/>
        </a:p>
      </dgm:t>
    </dgm:pt>
    <dgm:pt modelId="{616F4323-E82C-A943-80E1-2983DE4B33CD}">
      <dgm:prSet phldrT="[Text]" custT="1"/>
      <dgm:spPr>
        <a:xfrm>
          <a:off x="5605942" y="59323"/>
          <a:ext cx="2025970" cy="2025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Change / Policy Termination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3A88F33-8F8E-A140-88F5-FC102F229960}" type="parTrans" cxnId="{6F83440A-18C4-C748-AF5E-B78443073166}">
      <dgm:prSet/>
      <dgm:spPr/>
      <dgm:t>
        <a:bodyPr/>
        <a:lstStyle/>
        <a:p>
          <a:endParaRPr lang="en-US" sz="1800"/>
        </a:p>
      </dgm:t>
    </dgm:pt>
    <dgm:pt modelId="{D7EC67E8-DF60-574E-9ADB-170724BA33CA}" type="sibTrans" cxnId="{6F83440A-18C4-C748-AF5E-B78443073166}">
      <dgm:prSet/>
      <dgm:spPr>
        <a:xfrm>
          <a:off x="4801209" y="446"/>
          <a:ext cx="7598730" cy="7598730"/>
        </a:xfrm>
        <a:prstGeom prst="circularArrow">
          <a:avLst>
            <a:gd name="adj1" fmla="val 5199"/>
            <a:gd name="adj2" fmla="val 335835"/>
            <a:gd name="adj3" fmla="val 16866017"/>
            <a:gd name="adj4" fmla="val 15198148"/>
            <a:gd name="adj5" fmla="val 6066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/>
        </a:p>
      </dgm:t>
    </dgm:pt>
    <dgm:pt modelId="{5ECD867A-DD1B-364A-8FFF-C401C86291D1}" type="pres">
      <dgm:prSet presAssocID="{0A9E4945-BA7B-1944-908F-3ACE04195CCF}" presName="cycle" presStyleCnt="0">
        <dgm:presLayoutVars>
          <dgm:dir/>
          <dgm:resizeHandles val="exact"/>
        </dgm:presLayoutVars>
      </dgm:prSet>
      <dgm:spPr/>
    </dgm:pt>
    <dgm:pt modelId="{7B19D147-FB05-2248-91BD-3A316E54356A}" type="pres">
      <dgm:prSet presAssocID="{B8C3C4A6-A884-C84E-B7CB-90855D790D63}" presName="dummy" presStyleCnt="0"/>
      <dgm:spPr/>
    </dgm:pt>
    <dgm:pt modelId="{90B46F26-08A4-D148-982E-908717FD7DCD}" type="pres">
      <dgm:prSet presAssocID="{B8C3C4A6-A884-C84E-B7CB-90855D790D63}" presName="node" presStyleLbl="revTx" presStyleIdx="0" presStyleCnt="5">
        <dgm:presLayoutVars>
          <dgm:bulletEnabled val="1"/>
        </dgm:presLayoutVars>
      </dgm:prSet>
      <dgm:spPr/>
    </dgm:pt>
    <dgm:pt modelId="{2738E2B4-EAF1-854A-A5BB-5C04E44121C3}" type="pres">
      <dgm:prSet presAssocID="{5F7D813D-C249-4349-878C-F3878687476B}" presName="sibTrans" presStyleLbl="node1" presStyleIdx="0" presStyleCnt="5"/>
      <dgm:spPr/>
    </dgm:pt>
    <dgm:pt modelId="{F7CFD6E3-7E43-BB48-B1DB-B44AD187A03F}" type="pres">
      <dgm:prSet presAssocID="{11E5F421-DC07-5240-8D62-4F18E740ECCE}" presName="dummy" presStyleCnt="0"/>
      <dgm:spPr/>
    </dgm:pt>
    <dgm:pt modelId="{79950E9A-787A-D14C-AA62-9A36AC719DAB}" type="pres">
      <dgm:prSet presAssocID="{11E5F421-DC07-5240-8D62-4F18E740ECCE}" presName="node" presStyleLbl="revTx" presStyleIdx="1" presStyleCnt="5" custScaleX="119335">
        <dgm:presLayoutVars>
          <dgm:bulletEnabled val="1"/>
        </dgm:presLayoutVars>
      </dgm:prSet>
      <dgm:spPr/>
    </dgm:pt>
    <dgm:pt modelId="{0B7EB0BF-A680-BC45-B8B9-B06CBAEF9342}" type="pres">
      <dgm:prSet presAssocID="{9387F497-65EA-B840-8835-CBCEFA360905}" presName="sibTrans" presStyleLbl="node1" presStyleIdx="1" presStyleCnt="5"/>
      <dgm:spPr/>
    </dgm:pt>
    <dgm:pt modelId="{85F0214B-328F-DD49-9447-2F078DF874E7}" type="pres">
      <dgm:prSet presAssocID="{A63A5B3E-7978-E748-B62A-E91D40B76F71}" presName="dummy" presStyleCnt="0"/>
      <dgm:spPr/>
    </dgm:pt>
    <dgm:pt modelId="{15CDF229-DC5A-AA4E-A9FA-7487E74DB56E}" type="pres">
      <dgm:prSet presAssocID="{A63A5B3E-7978-E748-B62A-E91D40B76F71}" presName="node" presStyleLbl="revTx" presStyleIdx="2" presStyleCnt="5" custScaleX="145202" custRadScaleRad="102889" custRadScaleInc="-15027">
        <dgm:presLayoutVars>
          <dgm:bulletEnabled val="1"/>
        </dgm:presLayoutVars>
      </dgm:prSet>
      <dgm:spPr/>
    </dgm:pt>
    <dgm:pt modelId="{F1E92208-093B-8942-AF4D-C287BEDDA6B8}" type="pres">
      <dgm:prSet presAssocID="{FFC87743-6E5E-FB4F-A355-B329C9CABFED}" presName="sibTrans" presStyleLbl="node1" presStyleIdx="2" presStyleCnt="5"/>
      <dgm:spPr/>
    </dgm:pt>
    <dgm:pt modelId="{DF0EFA70-2696-4F45-8BC9-75A217A23525}" type="pres">
      <dgm:prSet presAssocID="{7CFFA2D8-10D7-1141-86C8-39F3D5352ECD}" presName="dummy" presStyleCnt="0"/>
      <dgm:spPr/>
    </dgm:pt>
    <dgm:pt modelId="{B4F90DFF-E211-754B-9199-45C9A23CC411}" type="pres">
      <dgm:prSet presAssocID="{7CFFA2D8-10D7-1141-86C8-39F3D5352ECD}" presName="node" presStyleLbl="revTx" presStyleIdx="3" presStyleCnt="5" custRadScaleRad="101179" custRadScaleInc="6644">
        <dgm:presLayoutVars>
          <dgm:bulletEnabled val="1"/>
        </dgm:presLayoutVars>
      </dgm:prSet>
      <dgm:spPr/>
    </dgm:pt>
    <dgm:pt modelId="{670EB265-0BC2-5B4E-93C1-DDC358C55C89}" type="pres">
      <dgm:prSet presAssocID="{C8DD607B-1AA3-494C-A061-D00E61D34D94}" presName="sibTrans" presStyleLbl="node1" presStyleIdx="3" presStyleCnt="5"/>
      <dgm:spPr/>
    </dgm:pt>
    <dgm:pt modelId="{96FDFC55-E080-0F4E-8D9A-1988BF75F37E}" type="pres">
      <dgm:prSet presAssocID="{616F4323-E82C-A943-80E1-2983DE4B33CD}" presName="dummy" presStyleCnt="0"/>
      <dgm:spPr/>
    </dgm:pt>
    <dgm:pt modelId="{C1118175-5949-A248-B077-4779154274C1}" type="pres">
      <dgm:prSet presAssocID="{616F4323-E82C-A943-80E1-2983DE4B33CD}" presName="node" presStyleLbl="revTx" presStyleIdx="4" presStyleCnt="5" custScaleX="118245">
        <dgm:presLayoutVars>
          <dgm:bulletEnabled val="1"/>
        </dgm:presLayoutVars>
      </dgm:prSet>
      <dgm:spPr/>
    </dgm:pt>
    <dgm:pt modelId="{44DFCF11-1B3A-D943-AF87-CD17F124DAE9}" type="pres">
      <dgm:prSet presAssocID="{D7EC67E8-DF60-574E-9ADB-170724BA33CA}" presName="sibTrans" presStyleLbl="node1" presStyleIdx="4" presStyleCnt="5"/>
      <dgm:spPr/>
    </dgm:pt>
  </dgm:ptLst>
  <dgm:cxnLst>
    <dgm:cxn modelId="{6F83440A-18C4-C748-AF5E-B78443073166}" srcId="{0A9E4945-BA7B-1944-908F-3ACE04195CCF}" destId="{616F4323-E82C-A943-80E1-2983DE4B33CD}" srcOrd="4" destOrd="0" parTransId="{93A88F33-8F8E-A140-88F5-FC102F229960}" sibTransId="{D7EC67E8-DF60-574E-9ADB-170724BA33CA}"/>
    <dgm:cxn modelId="{4A0F040E-C2B5-EB4A-98A2-48931E4D06CC}" type="presOf" srcId="{11E5F421-DC07-5240-8D62-4F18E740ECCE}" destId="{79950E9A-787A-D14C-AA62-9A36AC719DAB}" srcOrd="0" destOrd="0" presId="urn:microsoft.com/office/officeart/2005/8/layout/cycle1"/>
    <dgm:cxn modelId="{EA510411-1711-9B46-92A9-F2303C1A7614}" type="presOf" srcId="{D7EC67E8-DF60-574E-9ADB-170724BA33CA}" destId="{44DFCF11-1B3A-D943-AF87-CD17F124DAE9}" srcOrd="0" destOrd="0" presId="urn:microsoft.com/office/officeart/2005/8/layout/cycle1"/>
    <dgm:cxn modelId="{A233F616-D18A-2442-ADC1-4F148DFF34A0}" type="presOf" srcId="{5F7D813D-C249-4349-878C-F3878687476B}" destId="{2738E2B4-EAF1-854A-A5BB-5C04E44121C3}" srcOrd="0" destOrd="0" presId="urn:microsoft.com/office/officeart/2005/8/layout/cycle1"/>
    <dgm:cxn modelId="{BDF42E1D-F2C2-7F4E-9F02-B18C633C73A4}" type="presOf" srcId="{FFC87743-6E5E-FB4F-A355-B329C9CABFED}" destId="{F1E92208-093B-8942-AF4D-C287BEDDA6B8}" srcOrd="0" destOrd="0" presId="urn:microsoft.com/office/officeart/2005/8/layout/cycle1"/>
    <dgm:cxn modelId="{5D1B2930-BDD1-394A-A673-8326B7F4B33E}" type="presOf" srcId="{B8C3C4A6-A884-C84E-B7CB-90855D790D63}" destId="{90B46F26-08A4-D148-982E-908717FD7DCD}" srcOrd="0" destOrd="0" presId="urn:microsoft.com/office/officeart/2005/8/layout/cycle1"/>
    <dgm:cxn modelId="{557D4E4A-FEE9-E04A-B878-ED888D993DDF}" srcId="{0A9E4945-BA7B-1944-908F-3ACE04195CCF}" destId="{A63A5B3E-7978-E748-B62A-E91D40B76F71}" srcOrd="2" destOrd="0" parTransId="{A6D8BD73-A95B-404E-BACB-1F47C2E15372}" sibTransId="{FFC87743-6E5E-FB4F-A355-B329C9CABFED}"/>
    <dgm:cxn modelId="{589F2C51-99FC-4240-AD5C-AB4EF76304E3}" type="presOf" srcId="{9387F497-65EA-B840-8835-CBCEFA360905}" destId="{0B7EB0BF-A680-BC45-B8B9-B06CBAEF9342}" srcOrd="0" destOrd="0" presId="urn:microsoft.com/office/officeart/2005/8/layout/cycle1"/>
    <dgm:cxn modelId="{2B08FE94-241E-6948-BFC9-9A268E123AC5}" type="presOf" srcId="{C8DD607B-1AA3-494C-A061-D00E61D34D94}" destId="{670EB265-0BC2-5B4E-93C1-DDC358C55C89}" srcOrd="0" destOrd="0" presId="urn:microsoft.com/office/officeart/2005/8/layout/cycle1"/>
    <dgm:cxn modelId="{A8F44596-155C-2143-AD86-F710422A4988}" srcId="{0A9E4945-BA7B-1944-908F-3ACE04195CCF}" destId="{11E5F421-DC07-5240-8D62-4F18E740ECCE}" srcOrd="1" destOrd="0" parTransId="{C39B8DC8-9CD8-2C4E-ABB0-9B336B79FAAC}" sibTransId="{9387F497-65EA-B840-8835-CBCEFA360905}"/>
    <dgm:cxn modelId="{8436C5BA-A6F7-DC48-A79C-808D472AFFC1}" srcId="{0A9E4945-BA7B-1944-908F-3ACE04195CCF}" destId="{B8C3C4A6-A884-C84E-B7CB-90855D790D63}" srcOrd="0" destOrd="0" parTransId="{9501A4DC-9C64-C24A-B7F3-31F4BA79AAAB}" sibTransId="{5F7D813D-C249-4349-878C-F3878687476B}"/>
    <dgm:cxn modelId="{F0BA7FCF-7D48-6846-AB3D-6326BA6DEDAB}" type="presOf" srcId="{0A9E4945-BA7B-1944-908F-3ACE04195CCF}" destId="{5ECD867A-DD1B-364A-8FFF-C401C86291D1}" srcOrd="0" destOrd="0" presId="urn:microsoft.com/office/officeart/2005/8/layout/cycle1"/>
    <dgm:cxn modelId="{03A8B2D0-231B-0740-8036-8018CFAC6B45}" type="presOf" srcId="{7CFFA2D8-10D7-1141-86C8-39F3D5352ECD}" destId="{B4F90DFF-E211-754B-9199-45C9A23CC411}" srcOrd="0" destOrd="0" presId="urn:microsoft.com/office/officeart/2005/8/layout/cycle1"/>
    <dgm:cxn modelId="{814A39D9-6B7A-7B4B-8A65-D820ED6621ED}" srcId="{0A9E4945-BA7B-1944-908F-3ACE04195CCF}" destId="{7CFFA2D8-10D7-1141-86C8-39F3D5352ECD}" srcOrd="3" destOrd="0" parTransId="{F95E7E1E-551F-CC4A-8FC1-8861DB3BD873}" sibTransId="{C8DD607B-1AA3-494C-A061-D00E61D34D94}"/>
    <dgm:cxn modelId="{AA50B3DA-4416-A646-BE9B-EBAD27F7058D}" type="presOf" srcId="{616F4323-E82C-A943-80E1-2983DE4B33CD}" destId="{C1118175-5949-A248-B077-4779154274C1}" srcOrd="0" destOrd="0" presId="urn:microsoft.com/office/officeart/2005/8/layout/cycle1"/>
    <dgm:cxn modelId="{62EA9CF6-12F5-EC45-BE8E-D5F480DB9DFC}" type="presOf" srcId="{A63A5B3E-7978-E748-B62A-E91D40B76F71}" destId="{15CDF229-DC5A-AA4E-A9FA-7487E74DB56E}" srcOrd="0" destOrd="0" presId="urn:microsoft.com/office/officeart/2005/8/layout/cycle1"/>
    <dgm:cxn modelId="{5C7733ED-63D5-1F4D-A487-FCF5B75A74B0}" type="presParOf" srcId="{5ECD867A-DD1B-364A-8FFF-C401C86291D1}" destId="{7B19D147-FB05-2248-91BD-3A316E54356A}" srcOrd="0" destOrd="0" presId="urn:microsoft.com/office/officeart/2005/8/layout/cycle1"/>
    <dgm:cxn modelId="{8EC67E86-B6FE-1542-9C43-40C84C68BA8B}" type="presParOf" srcId="{5ECD867A-DD1B-364A-8FFF-C401C86291D1}" destId="{90B46F26-08A4-D148-982E-908717FD7DCD}" srcOrd="1" destOrd="0" presId="urn:microsoft.com/office/officeart/2005/8/layout/cycle1"/>
    <dgm:cxn modelId="{016CD37D-A3C2-FB43-95F2-7214D9800617}" type="presParOf" srcId="{5ECD867A-DD1B-364A-8FFF-C401C86291D1}" destId="{2738E2B4-EAF1-854A-A5BB-5C04E44121C3}" srcOrd="2" destOrd="0" presId="urn:microsoft.com/office/officeart/2005/8/layout/cycle1"/>
    <dgm:cxn modelId="{E6EEA4ED-167B-C540-8967-AC555EA12096}" type="presParOf" srcId="{5ECD867A-DD1B-364A-8FFF-C401C86291D1}" destId="{F7CFD6E3-7E43-BB48-B1DB-B44AD187A03F}" srcOrd="3" destOrd="0" presId="urn:microsoft.com/office/officeart/2005/8/layout/cycle1"/>
    <dgm:cxn modelId="{BBB138A1-9061-9E41-BE42-07958D42FD57}" type="presParOf" srcId="{5ECD867A-DD1B-364A-8FFF-C401C86291D1}" destId="{79950E9A-787A-D14C-AA62-9A36AC719DAB}" srcOrd="4" destOrd="0" presId="urn:microsoft.com/office/officeart/2005/8/layout/cycle1"/>
    <dgm:cxn modelId="{66F881FF-0EB8-ED47-9F2C-13191AA8A63A}" type="presParOf" srcId="{5ECD867A-DD1B-364A-8FFF-C401C86291D1}" destId="{0B7EB0BF-A680-BC45-B8B9-B06CBAEF9342}" srcOrd="5" destOrd="0" presId="urn:microsoft.com/office/officeart/2005/8/layout/cycle1"/>
    <dgm:cxn modelId="{11AE55D4-3DE9-6A47-8316-9DCE8CDE4CA2}" type="presParOf" srcId="{5ECD867A-DD1B-364A-8FFF-C401C86291D1}" destId="{85F0214B-328F-DD49-9447-2F078DF874E7}" srcOrd="6" destOrd="0" presId="urn:microsoft.com/office/officeart/2005/8/layout/cycle1"/>
    <dgm:cxn modelId="{F201F48C-7062-E741-BB3E-DDEA1FB43F09}" type="presParOf" srcId="{5ECD867A-DD1B-364A-8FFF-C401C86291D1}" destId="{15CDF229-DC5A-AA4E-A9FA-7487E74DB56E}" srcOrd="7" destOrd="0" presId="urn:microsoft.com/office/officeart/2005/8/layout/cycle1"/>
    <dgm:cxn modelId="{D416165E-F2E7-704B-8353-ED7855B55D83}" type="presParOf" srcId="{5ECD867A-DD1B-364A-8FFF-C401C86291D1}" destId="{F1E92208-093B-8942-AF4D-C287BEDDA6B8}" srcOrd="8" destOrd="0" presId="urn:microsoft.com/office/officeart/2005/8/layout/cycle1"/>
    <dgm:cxn modelId="{597EF223-FEDF-3044-AE27-C48C3CC80717}" type="presParOf" srcId="{5ECD867A-DD1B-364A-8FFF-C401C86291D1}" destId="{DF0EFA70-2696-4F45-8BC9-75A217A23525}" srcOrd="9" destOrd="0" presId="urn:microsoft.com/office/officeart/2005/8/layout/cycle1"/>
    <dgm:cxn modelId="{B51ACA83-D3A0-4E49-B47C-09663B0DB777}" type="presParOf" srcId="{5ECD867A-DD1B-364A-8FFF-C401C86291D1}" destId="{B4F90DFF-E211-754B-9199-45C9A23CC411}" srcOrd="10" destOrd="0" presId="urn:microsoft.com/office/officeart/2005/8/layout/cycle1"/>
    <dgm:cxn modelId="{AB97133B-B2BF-FF4B-B548-140BD8DC65A0}" type="presParOf" srcId="{5ECD867A-DD1B-364A-8FFF-C401C86291D1}" destId="{670EB265-0BC2-5B4E-93C1-DDC358C55C89}" srcOrd="11" destOrd="0" presId="urn:microsoft.com/office/officeart/2005/8/layout/cycle1"/>
    <dgm:cxn modelId="{CA918EF6-FEEA-E249-985A-54283AE9D3A2}" type="presParOf" srcId="{5ECD867A-DD1B-364A-8FFF-C401C86291D1}" destId="{96FDFC55-E080-0F4E-8D9A-1988BF75F37E}" srcOrd="12" destOrd="0" presId="urn:microsoft.com/office/officeart/2005/8/layout/cycle1"/>
    <dgm:cxn modelId="{12E6773B-145E-764D-82AC-4D52D0DB786E}" type="presParOf" srcId="{5ECD867A-DD1B-364A-8FFF-C401C86291D1}" destId="{C1118175-5949-A248-B077-4779154274C1}" srcOrd="13" destOrd="0" presId="urn:microsoft.com/office/officeart/2005/8/layout/cycle1"/>
    <dgm:cxn modelId="{D28F75DD-5F89-F746-BBF3-B7B0572AFE45}" type="presParOf" srcId="{5ECD867A-DD1B-364A-8FFF-C401C86291D1}" destId="{44DFCF11-1B3A-D943-AF87-CD17F124DAE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46F26-08A4-D148-982E-908717FD7DCD}">
      <dsp:nvSpPr>
        <dsp:cNvPr id="0" name=""/>
        <dsp:cNvSpPr/>
      </dsp:nvSpPr>
      <dsp:spPr>
        <a:xfrm>
          <a:off x="3633531" y="30905"/>
          <a:ext cx="1058485" cy="105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Agenda Setting / Problem definition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33531" y="30905"/>
        <a:ext cx="1058485" cy="1058485"/>
      </dsp:txXfrm>
    </dsp:sp>
    <dsp:sp modelId="{2738E2B4-EAF1-854A-A5BB-5C04E44121C3}">
      <dsp:nvSpPr>
        <dsp:cNvPr id="0" name=""/>
        <dsp:cNvSpPr/>
      </dsp:nvSpPr>
      <dsp:spPr>
        <a:xfrm>
          <a:off x="1142301" y="128"/>
          <a:ext cx="3970189" cy="3970189"/>
        </a:xfrm>
        <a:prstGeom prst="circularArrow">
          <a:avLst>
            <a:gd name="adj1" fmla="val 5199"/>
            <a:gd name="adj2" fmla="val 335835"/>
            <a:gd name="adj3" fmla="val 21293562"/>
            <a:gd name="adj4" fmla="val 19765959"/>
            <a:gd name="adj5" fmla="val 6066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50E9A-787A-D14C-AA62-9A36AC719DAB}">
      <dsp:nvSpPr>
        <dsp:cNvPr id="0" name=""/>
        <dsp:cNvSpPr/>
      </dsp:nvSpPr>
      <dsp:spPr>
        <a:xfrm>
          <a:off x="4171100" y="2000311"/>
          <a:ext cx="1263143" cy="105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Formulation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71100" y="2000311"/>
        <a:ext cx="1263143" cy="1058485"/>
      </dsp:txXfrm>
    </dsp:sp>
    <dsp:sp modelId="{0B7EB0BF-A680-BC45-B8B9-B06CBAEF9342}">
      <dsp:nvSpPr>
        <dsp:cNvPr id="0" name=""/>
        <dsp:cNvSpPr/>
      </dsp:nvSpPr>
      <dsp:spPr>
        <a:xfrm>
          <a:off x="1122091" y="26943"/>
          <a:ext cx="3970189" cy="3970189"/>
        </a:xfrm>
        <a:prstGeom prst="circularArrow">
          <a:avLst>
            <a:gd name="adj1" fmla="val 5199"/>
            <a:gd name="adj2" fmla="val 335835"/>
            <a:gd name="adj3" fmla="val 3396811"/>
            <a:gd name="adj4" fmla="val 2228975"/>
            <a:gd name="adj5" fmla="val 6066"/>
          </a:avLst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DF229-DC5A-AA4E-A9FA-7487E74DB56E}">
      <dsp:nvSpPr>
        <dsp:cNvPr id="0" name=""/>
        <dsp:cNvSpPr/>
      </dsp:nvSpPr>
      <dsp:spPr>
        <a:xfrm>
          <a:off x="2462476" y="3218922"/>
          <a:ext cx="1679763" cy="105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Implementation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62476" y="3218922"/>
        <a:ext cx="1679763" cy="1058485"/>
      </dsp:txXfrm>
    </dsp:sp>
    <dsp:sp modelId="{F1E92208-093B-8942-AF4D-C287BEDDA6B8}">
      <dsp:nvSpPr>
        <dsp:cNvPr id="0" name=""/>
        <dsp:cNvSpPr/>
      </dsp:nvSpPr>
      <dsp:spPr>
        <a:xfrm>
          <a:off x="1117479" y="1144"/>
          <a:ext cx="3970189" cy="3970189"/>
        </a:xfrm>
        <a:prstGeom prst="circularArrow">
          <a:avLst>
            <a:gd name="adj1" fmla="val 5199"/>
            <a:gd name="adj2" fmla="val 335835"/>
            <a:gd name="adj3" fmla="val 8300466"/>
            <a:gd name="adj4" fmla="val 6506163"/>
            <a:gd name="adj5" fmla="val 6066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90DFF-E211-754B-9199-45C9A23CC411}">
      <dsp:nvSpPr>
        <dsp:cNvPr id="0" name=""/>
        <dsp:cNvSpPr/>
      </dsp:nvSpPr>
      <dsp:spPr>
        <a:xfrm>
          <a:off x="888456" y="1959348"/>
          <a:ext cx="1058485" cy="105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Evaluation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88456" y="1959348"/>
        <a:ext cx="1058485" cy="1058485"/>
      </dsp:txXfrm>
    </dsp:sp>
    <dsp:sp modelId="{670EB265-0BC2-5B4E-93C1-DDC358C55C89}">
      <dsp:nvSpPr>
        <dsp:cNvPr id="0" name=""/>
        <dsp:cNvSpPr/>
      </dsp:nvSpPr>
      <dsp:spPr>
        <a:xfrm>
          <a:off x="1120645" y="35821"/>
          <a:ext cx="3970189" cy="3970189"/>
        </a:xfrm>
        <a:prstGeom prst="circularArrow">
          <a:avLst>
            <a:gd name="adj1" fmla="val 5199"/>
            <a:gd name="adj2" fmla="val 335835"/>
            <a:gd name="adj3" fmla="val 12379690"/>
            <a:gd name="adj4" fmla="val 10920234"/>
            <a:gd name="adj5" fmla="val 6066"/>
          </a:avLst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18175-5949-A248-B077-4779154274C1}">
      <dsp:nvSpPr>
        <dsp:cNvPr id="0" name=""/>
        <dsp:cNvSpPr/>
      </dsp:nvSpPr>
      <dsp:spPr>
        <a:xfrm>
          <a:off x="1466215" y="30905"/>
          <a:ext cx="1251606" cy="105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Change / Policy Termination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466215" y="30905"/>
        <a:ext cx="1251606" cy="1058485"/>
      </dsp:txXfrm>
    </dsp:sp>
    <dsp:sp modelId="{44DFCF11-1B3A-D943-AF87-CD17F124DAE9}">
      <dsp:nvSpPr>
        <dsp:cNvPr id="0" name=""/>
        <dsp:cNvSpPr/>
      </dsp:nvSpPr>
      <dsp:spPr>
        <a:xfrm>
          <a:off x="1142301" y="128"/>
          <a:ext cx="3970189" cy="3970189"/>
        </a:xfrm>
        <a:prstGeom prst="circularArrow">
          <a:avLst>
            <a:gd name="adj1" fmla="val 5199"/>
            <a:gd name="adj2" fmla="val 335835"/>
            <a:gd name="adj3" fmla="val 16866017"/>
            <a:gd name="adj4" fmla="val 15198148"/>
            <a:gd name="adj5" fmla="val 6066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3F4C3-4E7C-7349-8BED-FE8B1BBB04DF}">
      <dsp:nvSpPr>
        <dsp:cNvPr id="0" name=""/>
        <dsp:cNvSpPr/>
      </dsp:nvSpPr>
      <dsp:spPr>
        <a:xfrm>
          <a:off x="870" y="973828"/>
          <a:ext cx="3394909" cy="2036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Menginformasikan</a:t>
          </a:r>
          <a:r>
            <a:rPr lang="en-US" sz="2400" kern="1200" dirty="0"/>
            <a:t> </a:t>
          </a:r>
          <a:r>
            <a:rPr lang="en-US" sz="2400" kern="1200" dirty="0" err="1"/>
            <a:t>pengambil</a:t>
          </a:r>
          <a:r>
            <a:rPr lang="en-US" sz="2400" kern="1200" dirty="0"/>
            <a:t> </a:t>
          </a:r>
          <a:r>
            <a:rPr lang="en-US" sz="2400" kern="1200" dirty="0" err="1"/>
            <a:t>keputusan</a:t>
          </a:r>
          <a:r>
            <a:rPr lang="en-US" sz="2400" kern="1200" dirty="0"/>
            <a:t> </a:t>
          </a:r>
          <a:r>
            <a:rPr lang="en-US" sz="2400" kern="1200" dirty="0" err="1"/>
            <a:t>terhadap</a:t>
          </a:r>
          <a:r>
            <a:rPr lang="en-US" sz="2400" kern="1200" dirty="0"/>
            <a:t> </a:t>
          </a:r>
          <a:r>
            <a:rPr lang="en-US" sz="2400" kern="1200" dirty="0" err="1"/>
            <a:t>masalah</a:t>
          </a:r>
          <a:endParaRPr lang="en-US" sz="2400" kern="1200" dirty="0"/>
        </a:p>
      </dsp:txBody>
      <dsp:txXfrm>
        <a:off x="870" y="973828"/>
        <a:ext cx="3394909" cy="2036945"/>
      </dsp:txXfrm>
    </dsp:sp>
    <dsp:sp modelId="{9149F200-6835-654F-A726-A7A99141FF44}">
      <dsp:nvSpPr>
        <dsp:cNvPr id="0" name=""/>
        <dsp:cNvSpPr/>
      </dsp:nvSpPr>
      <dsp:spPr>
        <a:xfrm>
          <a:off x="3735270" y="973828"/>
          <a:ext cx="3394909" cy="2036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Memotivasi</a:t>
          </a:r>
          <a:r>
            <a:rPr lang="en-US" sz="2400" kern="1200" dirty="0"/>
            <a:t> </a:t>
          </a:r>
          <a:r>
            <a:rPr lang="en-US" sz="2400" kern="1200" dirty="0" err="1"/>
            <a:t>tindakan</a:t>
          </a:r>
          <a:r>
            <a:rPr lang="en-US" sz="2400" kern="1200" dirty="0"/>
            <a:t> </a:t>
          </a:r>
          <a:r>
            <a:rPr lang="en-US" sz="2400" kern="1200" dirty="0" err="1"/>
            <a:t>dari</a:t>
          </a:r>
          <a:r>
            <a:rPr lang="en-US" sz="2400" kern="1200" dirty="0"/>
            <a:t> </a:t>
          </a:r>
          <a:r>
            <a:rPr lang="en-US" sz="2400" kern="1200" dirty="0" err="1"/>
            <a:t>pengambil</a:t>
          </a:r>
          <a:r>
            <a:rPr lang="en-US" sz="2400" kern="1200" dirty="0"/>
            <a:t> </a:t>
          </a:r>
          <a:r>
            <a:rPr lang="en-US" sz="2400" kern="1200" dirty="0" err="1"/>
            <a:t>keputusan</a:t>
          </a:r>
          <a:r>
            <a:rPr lang="en-US" sz="2400" kern="1200" dirty="0"/>
            <a:t> </a:t>
          </a:r>
          <a:r>
            <a:rPr lang="en-US" sz="2400" kern="1200" dirty="0" err="1"/>
            <a:t>terhadap</a:t>
          </a:r>
          <a:r>
            <a:rPr lang="en-US" sz="2400" kern="1200" dirty="0"/>
            <a:t> </a:t>
          </a:r>
          <a:r>
            <a:rPr lang="en-US" sz="2400" kern="1200" dirty="0" err="1"/>
            <a:t>masalah</a:t>
          </a:r>
          <a:endParaRPr lang="en-US" sz="2400" kern="1200" dirty="0"/>
        </a:p>
      </dsp:txBody>
      <dsp:txXfrm>
        <a:off x="3735270" y="973828"/>
        <a:ext cx="3394909" cy="2036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46F26-08A4-D148-982E-908717FD7DCD}">
      <dsp:nvSpPr>
        <dsp:cNvPr id="0" name=""/>
        <dsp:cNvSpPr/>
      </dsp:nvSpPr>
      <dsp:spPr>
        <a:xfrm>
          <a:off x="4362056" y="34289"/>
          <a:ext cx="1208097" cy="120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Agenda Setting / Problem definition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362056" y="34289"/>
        <a:ext cx="1208097" cy="1208097"/>
      </dsp:txXfrm>
    </dsp:sp>
    <dsp:sp modelId="{2738E2B4-EAF1-854A-A5BB-5C04E44121C3}">
      <dsp:nvSpPr>
        <dsp:cNvPr id="0" name=""/>
        <dsp:cNvSpPr/>
      </dsp:nvSpPr>
      <dsp:spPr>
        <a:xfrm>
          <a:off x="1516333" y="-1122"/>
          <a:ext cx="4534341" cy="4534341"/>
        </a:xfrm>
        <a:prstGeom prst="circularArrow">
          <a:avLst>
            <a:gd name="adj1" fmla="val 5199"/>
            <a:gd name="adj2" fmla="val 335835"/>
            <a:gd name="adj3" fmla="val 21293562"/>
            <a:gd name="adj4" fmla="val 19765959"/>
            <a:gd name="adj5" fmla="val 6066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50E9A-787A-D14C-AA62-9A36AC719DAB}">
      <dsp:nvSpPr>
        <dsp:cNvPr id="0" name=""/>
        <dsp:cNvSpPr/>
      </dsp:nvSpPr>
      <dsp:spPr>
        <a:xfrm>
          <a:off x="4976150" y="2283729"/>
          <a:ext cx="1441683" cy="120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Formulation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976150" y="2283729"/>
        <a:ext cx="1441683" cy="1208097"/>
      </dsp:txXfrm>
    </dsp:sp>
    <dsp:sp modelId="{0B7EB0BF-A680-BC45-B8B9-B06CBAEF9342}">
      <dsp:nvSpPr>
        <dsp:cNvPr id="0" name=""/>
        <dsp:cNvSpPr/>
      </dsp:nvSpPr>
      <dsp:spPr>
        <a:xfrm>
          <a:off x="1509047" y="8420"/>
          <a:ext cx="4534341" cy="4534341"/>
        </a:xfrm>
        <a:prstGeom prst="circularArrow">
          <a:avLst>
            <a:gd name="adj1" fmla="val 5199"/>
            <a:gd name="adj2" fmla="val 335835"/>
            <a:gd name="adj3" fmla="val 3396811"/>
            <a:gd name="adj4" fmla="val 2228975"/>
            <a:gd name="adj5" fmla="val 6066"/>
          </a:avLst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DF229-DC5A-AA4E-A9FA-7487E74DB56E}">
      <dsp:nvSpPr>
        <dsp:cNvPr id="0" name=""/>
        <dsp:cNvSpPr/>
      </dsp:nvSpPr>
      <dsp:spPr>
        <a:xfrm>
          <a:off x="3036628" y="3674348"/>
          <a:ext cx="1754182" cy="120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Implementation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36628" y="3674348"/>
        <a:ext cx="1754182" cy="1208097"/>
      </dsp:txXfrm>
    </dsp:sp>
    <dsp:sp modelId="{F1E92208-093B-8942-AF4D-C287BEDDA6B8}">
      <dsp:nvSpPr>
        <dsp:cNvPr id="0" name=""/>
        <dsp:cNvSpPr/>
      </dsp:nvSpPr>
      <dsp:spPr>
        <a:xfrm>
          <a:off x="1480660" y="-10042"/>
          <a:ext cx="4534341" cy="4534341"/>
        </a:xfrm>
        <a:prstGeom prst="circularArrow">
          <a:avLst>
            <a:gd name="adj1" fmla="val 5199"/>
            <a:gd name="adj2" fmla="val 335835"/>
            <a:gd name="adj3" fmla="val 8300466"/>
            <a:gd name="adj4" fmla="val 6506163"/>
            <a:gd name="adj5" fmla="val 6066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90DFF-E211-754B-9199-45C9A23CC411}">
      <dsp:nvSpPr>
        <dsp:cNvPr id="0" name=""/>
        <dsp:cNvSpPr/>
      </dsp:nvSpPr>
      <dsp:spPr>
        <a:xfrm>
          <a:off x="1226652" y="2236942"/>
          <a:ext cx="1208097" cy="120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Evaluation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226652" y="2236942"/>
        <a:ext cx="1208097" cy="1208097"/>
      </dsp:txXfrm>
    </dsp:sp>
    <dsp:sp modelId="{670EB265-0BC2-5B4E-93C1-DDC358C55C89}">
      <dsp:nvSpPr>
        <dsp:cNvPr id="0" name=""/>
        <dsp:cNvSpPr/>
      </dsp:nvSpPr>
      <dsp:spPr>
        <a:xfrm>
          <a:off x="1491608" y="39605"/>
          <a:ext cx="4534341" cy="4534341"/>
        </a:xfrm>
        <a:prstGeom prst="circularArrow">
          <a:avLst>
            <a:gd name="adj1" fmla="val 5199"/>
            <a:gd name="adj2" fmla="val 335835"/>
            <a:gd name="adj3" fmla="val 12379690"/>
            <a:gd name="adj4" fmla="val 10920234"/>
            <a:gd name="adj5" fmla="val 6066"/>
          </a:avLst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18175-5949-A248-B077-4779154274C1}">
      <dsp:nvSpPr>
        <dsp:cNvPr id="0" name=""/>
        <dsp:cNvSpPr/>
      </dsp:nvSpPr>
      <dsp:spPr>
        <a:xfrm>
          <a:off x="1886646" y="34289"/>
          <a:ext cx="1428515" cy="120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 Change / Policy Termination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886646" y="34289"/>
        <a:ext cx="1428515" cy="1208097"/>
      </dsp:txXfrm>
    </dsp:sp>
    <dsp:sp modelId="{44DFCF11-1B3A-D943-AF87-CD17F124DAE9}">
      <dsp:nvSpPr>
        <dsp:cNvPr id="0" name=""/>
        <dsp:cNvSpPr/>
      </dsp:nvSpPr>
      <dsp:spPr>
        <a:xfrm>
          <a:off x="1516333" y="-1122"/>
          <a:ext cx="4534341" cy="4534341"/>
        </a:xfrm>
        <a:prstGeom prst="circularArrow">
          <a:avLst>
            <a:gd name="adj1" fmla="val 5199"/>
            <a:gd name="adj2" fmla="val 335835"/>
            <a:gd name="adj3" fmla="val 16866017"/>
            <a:gd name="adj4" fmla="val 15198148"/>
            <a:gd name="adj5" fmla="val 6066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575B-961B-6C4C-AB25-BD6B32DC7466}" type="datetimeFigureOut">
              <a:rPr lang="en-US" smtClean="0"/>
              <a:t>2/7/24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C18F4-5AFD-754D-B6AF-18589FC44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8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sebelumnya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dijelaskna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siklus</a:t>
            </a:r>
            <a:r>
              <a:rPr lang="en-US" sz="2800" dirty="0"/>
              <a:t> dan evidence based </a:t>
            </a:r>
            <a:r>
              <a:rPr lang="en-US" sz="2800" dirty="0" err="1"/>
              <a:t>kebijakan</a:t>
            </a:r>
            <a:r>
              <a:rPr lang="en-US" sz="2800" dirty="0"/>
              <a:t>.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berangkat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kemarin</a:t>
            </a:r>
            <a:r>
              <a:rPr lang="en-US" sz="2800" dirty="0"/>
              <a:t> </a:t>
            </a:r>
            <a:r>
              <a:rPr lang="en-US" sz="2800" dirty="0" err="1"/>
              <a:t>khususnya</a:t>
            </a:r>
            <a:r>
              <a:rPr lang="en-US" sz="2800" dirty="0"/>
              <a:t> slide </a:t>
            </a:r>
            <a:r>
              <a:rPr lang="en-US" sz="2800" dirty="0" err="1"/>
              <a:t>terakhir</a:t>
            </a:r>
            <a:r>
              <a:rPr lang="en-US" sz="2800" dirty="0"/>
              <a:t> </a:t>
            </a:r>
            <a:r>
              <a:rPr lang="en-US" sz="2800" dirty="0" err="1"/>
              <a:t>Mba</a:t>
            </a:r>
            <a:r>
              <a:rPr lang="en-US" sz="2800" dirty="0"/>
              <a:t> </a:t>
            </a:r>
            <a:r>
              <a:rPr lang="en-US" sz="2800" dirty="0" err="1"/>
              <a:t>Shita</a:t>
            </a:r>
            <a:r>
              <a:rPr lang="en-US" sz="2800" dirty="0"/>
              <a:t>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mencari</a:t>
            </a:r>
            <a:r>
              <a:rPr lang="en-US" sz="2800" dirty="0"/>
              <a:t> evidence based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sistematik</a:t>
            </a:r>
            <a:r>
              <a:rPr lang="en-US" sz="2800" dirty="0"/>
              <a:t> review,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knowledge translation dan </a:t>
            </a:r>
            <a:r>
              <a:rPr lang="en-US" sz="2800" dirty="0" err="1"/>
              <a:t>bagaiamana</a:t>
            </a:r>
            <a:r>
              <a:rPr lang="en-US" sz="2800" dirty="0"/>
              <a:t> </a:t>
            </a:r>
            <a:r>
              <a:rPr lang="en-US" sz="2800" dirty="0" err="1"/>
              <a:t>penyusunannya</a:t>
            </a:r>
            <a:r>
              <a:rPr lang="en-US" sz="2800" dirty="0"/>
              <a:t> agar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dihubungkan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proses </a:t>
            </a:r>
            <a:r>
              <a:rPr lang="en-US" sz="2800" dirty="0" err="1"/>
              <a:t>kebijakan</a:t>
            </a:r>
            <a:r>
              <a:rPr lang="en-US" sz="2800" dirty="0"/>
              <a:t> </a:t>
            </a:r>
            <a:r>
              <a:rPr lang="en-US" sz="2800" dirty="0" err="1"/>
              <a:t>pengambil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Knowledge translation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paradigma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menyelesaikan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masalah.dan</a:t>
            </a:r>
            <a:r>
              <a:rPr lang="en-US" sz="2800" dirty="0"/>
              <a:t> KT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proses.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/>
              <a:t>Sintesis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proses </a:t>
            </a:r>
            <a:r>
              <a:rPr lang="en-US" sz="2800" dirty="0" err="1"/>
              <a:t>kontekstualisasi</a:t>
            </a:r>
            <a:r>
              <a:rPr lang="en-US" sz="2800" dirty="0"/>
              <a:t> dan </a:t>
            </a:r>
            <a:r>
              <a:rPr lang="en-US" sz="2800" dirty="0" err="1"/>
              <a:t>integrasi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temuan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kelola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luas</a:t>
            </a:r>
            <a:r>
              <a:rPr lang="en-US" sz="2800" dirty="0"/>
              <a:t>. Jadi, </a:t>
            </a:r>
            <a:r>
              <a:rPr lang="en-US" sz="2800" dirty="0" err="1"/>
              <a:t>dalam</a:t>
            </a:r>
            <a:r>
              <a:rPr lang="en-US" sz="2800" dirty="0"/>
              <a:t> KT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menggambar</a:t>
            </a:r>
            <a:r>
              <a:rPr lang="en-US" sz="2800" dirty="0"/>
              <a:t> dan </a:t>
            </a:r>
            <a:r>
              <a:rPr lang="en-US" sz="2800" dirty="0" err="1"/>
              <a:t>menganalisa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juga </a:t>
            </a:r>
            <a:r>
              <a:rPr lang="en-US" sz="2800" dirty="0" err="1"/>
              <a:t>menganalisa</a:t>
            </a:r>
            <a:r>
              <a:rPr lang="en-US" sz="2800" dirty="0"/>
              <a:t> </a:t>
            </a:r>
            <a:r>
              <a:rPr lang="en-US" sz="2800" dirty="0" err="1"/>
              <a:t>opsi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menambahkan</a:t>
            </a:r>
            <a:r>
              <a:rPr lang="en-US" sz="2800" dirty="0"/>
              <a:t> evidence </a:t>
            </a:r>
            <a:r>
              <a:rPr lang="en-US" sz="2800" dirty="0" err="1"/>
              <a:t>laiinnya</a:t>
            </a:r>
            <a:r>
              <a:rPr lang="en-US" sz="2800" dirty="0"/>
              <a:t>. EB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Bapak2, </a:t>
            </a:r>
            <a:r>
              <a:rPr lang="en-US" sz="2800" dirty="0" err="1"/>
              <a:t>tetapi</a:t>
            </a:r>
            <a:r>
              <a:rPr lang="en-US" sz="2800" dirty="0"/>
              <a:t> juga </a:t>
            </a:r>
            <a:r>
              <a:rPr lang="en-US" sz="2800" dirty="0" err="1"/>
              <a:t>dikolaborasikan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evidence based </a:t>
            </a:r>
            <a:r>
              <a:rPr lang="en-US" sz="2800" dirty="0" err="1"/>
              <a:t>lainnya</a:t>
            </a:r>
            <a:r>
              <a:rPr lang="en-US" sz="28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/>
              <a:t>Diseminasi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proses </a:t>
            </a:r>
            <a:r>
              <a:rPr lang="en-US" sz="2800" dirty="0" err="1"/>
              <a:t>indenfitikasi</a:t>
            </a:r>
            <a:r>
              <a:rPr lang="en-US" sz="2800" dirty="0"/>
              <a:t> </a:t>
            </a:r>
            <a:r>
              <a:rPr lang="en-US" sz="2800" dirty="0" err="1"/>
              <a:t>audiens</a:t>
            </a:r>
            <a:r>
              <a:rPr lang="en-US" sz="2800" dirty="0"/>
              <a:t> dan </a:t>
            </a:r>
            <a:r>
              <a:rPr lang="en-US" sz="2800" dirty="0" err="1"/>
              <a:t>menyesuaikan</a:t>
            </a:r>
            <a:r>
              <a:rPr lang="en-US" sz="2800" dirty="0"/>
              <a:t> </a:t>
            </a:r>
            <a:r>
              <a:rPr lang="en-US" sz="2800" dirty="0" err="1"/>
              <a:t>pesan</a:t>
            </a:r>
            <a:r>
              <a:rPr lang="en-US" sz="28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Exchange </a:t>
            </a:r>
            <a:r>
              <a:rPr lang="en-US" sz="2800" dirty="0" err="1"/>
              <a:t>adalah</a:t>
            </a:r>
            <a:r>
              <a:rPr lang="en-US" sz="2800" dirty="0"/>
              <a:t> proses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interaksi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pemyusunan</a:t>
            </a:r>
            <a:r>
              <a:rPr lang="en-US" sz="2800" dirty="0"/>
              <a:t> KT dan </a:t>
            </a:r>
            <a:r>
              <a:rPr lang="en-US" sz="2800" dirty="0" err="1"/>
              <a:t>pemangku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Setelah </a:t>
            </a:r>
            <a:r>
              <a:rPr lang="en-US" sz="2800" dirty="0" err="1"/>
              <a:t>itu</a:t>
            </a:r>
            <a:r>
              <a:rPr lang="en-US" sz="2800" dirty="0"/>
              <a:t>,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proses ethically-sound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praktik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yang </a:t>
            </a:r>
            <a:r>
              <a:rPr lang="en-US" sz="2800" dirty="0" err="1"/>
              <a:t>diusulkan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KT.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/>
              <a:t>Seluruh</a:t>
            </a:r>
            <a:r>
              <a:rPr lang="en-US" sz="2800" dirty="0"/>
              <a:t> proses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membutuhkaninteraksi</a:t>
            </a:r>
            <a:r>
              <a:rPr lang="en-US" sz="2800" dirty="0"/>
              <a:t> dan </a:t>
            </a:r>
            <a:r>
              <a:rPr lang="en-US" sz="2800" dirty="0" err="1"/>
              <a:t>itensistas</a:t>
            </a:r>
            <a:r>
              <a:rPr lang="en-US" sz="2800" dirty="0"/>
              <a:t> yang </a:t>
            </a:r>
            <a:r>
              <a:rPr lang="en-US" sz="2800" dirty="0" err="1"/>
              <a:t>kompleks</a:t>
            </a:r>
            <a:r>
              <a:rPr lang="en-US" sz="2800" dirty="0"/>
              <a:t> </a:t>
            </a:r>
            <a:r>
              <a:rPr lang="en-US" sz="2800" dirty="0" err="1"/>
              <a:t>anatara</a:t>
            </a:r>
            <a:r>
              <a:rPr lang="en-US" sz="2800" dirty="0"/>
              <a:t> </a:t>
            </a:r>
            <a:r>
              <a:rPr lang="en-US" sz="2800" dirty="0" err="1"/>
              <a:t>peneliti</a:t>
            </a:r>
            <a:r>
              <a:rPr lang="en-US" sz="2800" dirty="0"/>
              <a:t> dan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C58EA-F406-1449-A4FE-714BAB4F79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...</a:t>
            </a:r>
          </a:p>
          <a:p>
            <a:r>
              <a:rPr lang="en-US" dirty="0" err="1"/>
              <a:t>Produk</a:t>
            </a:r>
            <a:r>
              <a:rPr lang="en-US" dirty="0"/>
              <a:t> KT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pada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Briefing note dan policy brief.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C58EA-F406-1449-A4FE-714BAB4F79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 problem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? </a:t>
            </a:r>
            <a:r>
              <a:rPr lang="en-US" dirty="0" err="1"/>
              <a:t>kalau</a:t>
            </a:r>
            <a:r>
              <a:rPr lang="en-US" dirty="0"/>
              <a:t> di </a:t>
            </a:r>
            <a:r>
              <a:rPr lang="en-US" dirty="0" err="1"/>
              <a:t>topik</a:t>
            </a:r>
            <a:r>
              <a:rPr lang="en-US" dirty="0"/>
              <a:t> Pak </a:t>
            </a:r>
            <a:r>
              <a:rPr lang="en-US" dirty="0" err="1"/>
              <a:t>Kasman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 </a:t>
            </a:r>
            <a:r>
              <a:rPr lang="en-US" dirty="0" err="1"/>
              <a:t>Berapa</a:t>
            </a:r>
            <a:r>
              <a:rPr lang="en-US" dirty="0"/>
              <a:t> target </a:t>
            </a:r>
            <a:r>
              <a:rPr lang="en-US" dirty="0" err="1"/>
              <a:t>peserta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UHC?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?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terdaftar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pare2? Dan </a:t>
            </a:r>
            <a:r>
              <a:rPr lang="en-US" dirty="0" err="1"/>
              <a:t>seterusnya</a:t>
            </a:r>
            <a:r>
              <a:rPr lang="en-US" dirty="0"/>
              <a:t>.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mendramatisasi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evidence based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C58EA-F406-1449-A4FE-714BAB4F79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4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8526" y="2292336"/>
            <a:ext cx="9144000" cy="1135253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88526" y="3574742"/>
            <a:ext cx="9144000" cy="628768"/>
          </a:xfrm>
        </p:spPr>
        <p:txBody>
          <a:bodyPr/>
          <a:lstStyle>
            <a:lvl1pPr marL="0" indent="0" algn="r">
              <a:buNone/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361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3"/>
            <a:ext cx="12192001" cy="6863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1069"/>
            <a:ext cx="10515600" cy="79157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76532"/>
            <a:ext cx="10515600" cy="50004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022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368807" cy="6963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82134"/>
            <a:ext cx="10515600" cy="537736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4586"/>
            <a:ext cx="10515600" cy="40397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7708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692" y="3029742"/>
            <a:ext cx="10515600" cy="795693"/>
          </a:xfrm>
        </p:spPr>
        <p:txBody>
          <a:bodyPr anchor="b">
            <a:normAutofit/>
          </a:bodyPr>
          <a:lstStyle>
            <a:lvl1pPr algn="ctr">
              <a:defRPr sz="4400" b="1" baseline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Add text to end slide</a:t>
            </a:r>
          </a:p>
        </p:txBody>
      </p:sp>
    </p:spTree>
    <p:extLst>
      <p:ext uri="{BB962C8B-B14F-4D97-AF65-F5344CB8AC3E}">
        <p14:creationId xmlns:p14="http://schemas.microsoft.com/office/powerpoint/2010/main" val="2052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3"/>
            <a:ext cx="12192001" cy="68636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176532"/>
            <a:ext cx="5181600" cy="5000431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76532"/>
            <a:ext cx="5181600" cy="5000431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1069"/>
            <a:ext cx="10515600" cy="79157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0572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368807" cy="69631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238234"/>
            <a:ext cx="5181600" cy="3938730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238234"/>
            <a:ext cx="5181600" cy="3938729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92073"/>
            <a:ext cx="10515600" cy="64144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5562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7682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8334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EE04-F50C-BE4F-94B2-689F8C47BDE1}" type="datetimeFigureOut">
              <a:rPr lang="en-US" smtClean="0"/>
              <a:t>2/7/24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26CF-5832-7C40-8E6C-EAA99BF6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0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15500-6DB4-4340-9B2D-65F00F318DE4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D1AED-FB21-4BC5-ADA4-092E4BB55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0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4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47972" y="2465065"/>
            <a:ext cx="8081320" cy="1388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200" b="1" dirty="0" err="1">
                <a:solidFill>
                  <a:srgbClr val="002060"/>
                </a:solidFill>
              </a:rPr>
              <a:t>Menerjemahkan</a:t>
            </a:r>
            <a:r>
              <a:rPr lang="en-US" sz="3200" b="1" dirty="0">
                <a:solidFill>
                  <a:srgbClr val="002060"/>
                </a:solidFill>
              </a:rPr>
              <a:t> Hasil </a:t>
            </a:r>
            <a:r>
              <a:rPr lang="en-US" sz="3200" b="1" dirty="0" err="1">
                <a:solidFill>
                  <a:srgbClr val="002060"/>
                </a:solidFill>
              </a:rPr>
              <a:t>Riset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untuk</a:t>
            </a:r>
            <a:r>
              <a:rPr lang="en-US" sz="3200" b="1" dirty="0">
                <a:solidFill>
                  <a:srgbClr val="002060"/>
                </a:solidFill>
              </a:rPr>
              <a:t> Proses </a:t>
            </a:r>
            <a:r>
              <a:rPr lang="en-US" sz="3200" b="1" dirty="0" err="1">
                <a:solidFill>
                  <a:srgbClr val="002060"/>
                </a:solidFill>
              </a:rPr>
              <a:t>Kebijakan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melalui</a:t>
            </a:r>
            <a:r>
              <a:rPr lang="en-US" sz="3200" b="1" dirty="0">
                <a:solidFill>
                  <a:srgbClr val="002060"/>
                </a:solidFill>
              </a:rPr>
              <a:t> Policy Brief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2E984-1369-7741-A869-3899A08D0FD0}"/>
              </a:ext>
            </a:extLst>
          </p:cNvPr>
          <p:cNvSpPr txBox="1"/>
          <p:nvPr/>
        </p:nvSpPr>
        <p:spPr>
          <a:xfrm>
            <a:off x="6448927" y="4014696"/>
            <a:ext cx="5180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Shita</a:t>
            </a:r>
            <a:r>
              <a:rPr lang="en-US" dirty="0"/>
              <a:t> </a:t>
            </a:r>
            <a:r>
              <a:rPr lang="en-US" dirty="0" err="1"/>
              <a:t>Listya</a:t>
            </a:r>
            <a:r>
              <a:rPr lang="en-US" dirty="0"/>
              <a:t> </a:t>
            </a:r>
            <a:r>
              <a:rPr lang="en-US" dirty="0" err="1"/>
              <a:t>Dewi</a:t>
            </a:r>
            <a:r>
              <a:rPr lang="en-US" dirty="0"/>
              <a:t> dan Tri </a:t>
            </a:r>
            <a:r>
              <a:rPr lang="en-US" dirty="0" err="1"/>
              <a:t>Muhartini</a:t>
            </a:r>
            <a:endParaRPr lang="en-US" dirty="0"/>
          </a:p>
          <a:p>
            <a:pPr algn="r"/>
            <a:r>
              <a:rPr lang="en-US" dirty="0"/>
              <a:t>Pusat </a:t>
            </a:r>
            <a:r>
              <a:rPr lang="en-US" dirty="0" err="1"/>
              <a:t>Kebijakan</a:t>
            </a:r>
            <a:r>
              <a:rPr lang="en-US" dirty="0"/>
              <a:t> dan </a:t>
            </a:r>
            <a:r>
              <a:rPr lang="en-US" dirty="0" err="1"/>
              <a:t>Manajemen</a:t>
            </a:r>
            <a:r>
              <a:rPr lang="en-US" dirty="0"/>
              <a:t> Kesehatan (PKMK)</a:t>
            </a:r>
            <a:br>
              <a:rPr lang="en-US" dirty="0"/>
            </a:br>
            <a:r>
              <a:rPr lang="en-US" dirty="0"/>
              <a:t>FK-KMK, Universitas Gadjah </a:t>
            </a:r>
            <a:r>
              <a:rPr lang="en-US" dirty="0" err="1"/>
              <a:t>Mada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0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41AA-69DC-9E41-AF8E-07555673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KNOWLEDGE TRANSLATION</a:t>
            </a:r>
          </a:p>
        </p:txBody>
      </p:sp>
    </p:spTree>
    <p:extLst>
      <p:ext uri="{BB962C8B-B14F-4D97-AF65-F5344CB8AC3E}">
        <p14:creationId xmlns:p14="http://schemas.microsoft.com/office/powerpoint/2010/main" val="353068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C0D3D3-BAE4-1C49-AD00-E6B5A8D6059D}"/>
              </a:ext>
            </a:extLst>
          </p:cNvPr>
          <p:cNvSpPr/>
          <p:nvPr/>
        </p:nvSpPr>
        <p:spPr>
          <a:xfrm>
            <a:off x="646133" y="830049"/>
            <a:ext cx="5383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KNOWLEDGE TRANSLATION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BDE510-8531-2D44-ABC2-78B9D14CB413}"/>
              </a:ext>
            </a:extLst>
          </p:cNvPr>
          <p:cNvSpPr txBox="1"/>
          <p:nvPr/>
        </p:nvSpPr>
        <p:spPr>
          <a:xfrm>
            <a:off x="660079" y="1595717"/>
            <a:ext cx="4755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>
              <a:buFont typeface="Wingdings" pitchFamily="2" charset="2"/>
              <a:buChar char="v"/>
            </a:pPr>
            <a:r>
              <a:rPr lang="en-US" sz="1400" dirty="0"/>
              <a:t>Knowledge translation (KT)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paradigma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memecahkan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 err="1"/>
              <a:t>Definisi</a:t>
            </a:r>
            <a:r>
              <a:rPr lang="en-US" sz="1400" dirty="0"/>
              <a:t> lain dari KT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menjelaskan</a:t>
            </a:r>
            <a:r>
              <a:rPr lang="en-US" sz="1400" dirty="0"/>
              <a:t> proses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"</a:t>
            </a:r>
            <a:r>
              <a:rPr lang="en-US" sz="1400" dirty="0" err="1"/>
              <a:t>sintesis</a:t>
            </a:r>
            <a:r>
              <a:rPr lang="en-US" sz="1400" dirty="0"/>
              <a:t>, </a:t>
            </a:r>
            <a:r>
              <a:rPr lang="en-US" sz="1400" dirty="0" err="1"/>
              <a:t>diseminasi</a:t>
            </a:r>
            <a:r>
              <a:rPr lang="en-US" sz="1400" dirty="0"/>
              <a:t>, </a:t>
            </a:r>
            <a:r>
              <a:rPr lang="en-US" sz="1400" dirty="0" err="1"/>
              <a:t>pertukaran</a:t>
            </a:r>
            <a:r>
              <a:rPr lang="en-US" sz="1400" dirty="0"/>
              <a:t> dan </a:t>
            </a:r>
            <a:r>
              <a:rPr lang="en-US" sz="1400" dirty="0" err="1"/>
              <a:t>penerapan</a:t>
            </a:r>
            <a:r>
              <a:rPr lang="en-US" sz="1400" dirty="0"/>
              <a:t> </a:t>
            </a:r>
            <a:r>
              <a:rPr lang="en-US" sz="1400" dirty="0" err="1"/>
              <a:t>pengetahuan</a:t>
            </a:r>
            <a:r>
              <a:rPr lang="en-US" sz="1400" dirty="0"/>
              <a:t> yang </a:t>
            </a:r>
            <a:r>
              <a:rPr lang="en-US" sz="1400" dirty="0" err="1"/>
              <a:t>etis-sehat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, </a:t>
            </a:r>
            <a:r>
              <a:rPr lang="en-US" sz="1400" dirty="0" err="1"/>
              <a:t>pemberian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 dan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perawatan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." (</a:t>
            </a:r>
            <a:r>
              <a:rPr lang="en-US" sz="1400" dirty="0" err="1"/>
              <a:t>Institut</a:t>
            </a:r>
            <a:r>
              <a:rPr lang="en-US" sz="1400" dirty="0"/>
              <a:t> </a:t>
            </a:r>
            <a:r>
              <a:rPr lang="en-US" sz="1400" dirty="0" err="1"/>
              <a:t>Penelitian</a:t>
            </a:r>
            <a:r>
              <a:rPr lang="en-US" sz="1400" dirty="0"/>
              <a:t> Kesehatan Kanada (CIHR)).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455A3-D9F9-FA45-9987-8884297FA7BD}"/>
              </a:ext>
            </a:extLst>
          </p:cNvPr>
          <p:cNvSpPr txBox="1"/>
          <p:nvPr/>
        </p:nvSpPr>
        <p:spPr>
          <a:xfrm>
            <a:off x="566616" y="3615358"/>
            <a:ext cx="47550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>
              <a:buFont typeface="Wingdings" pitchFamily="2" charset="2"/>
              <a:buChar char="v"/>
            </a:pPr>
            <a:r>
              <a:rPr lang="en-US" sz="1600" dirty="0"/>
              <a:t>Knowledge translation (KT)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b="1" dirty="0"/>
              <a:t>proses </a:t>
            </a:r>
            <a:r>
              <a:rPr lang="en-US" sz="1600" b="1" dirty="0" err="1"/>
              <a:t>sintesis</a:t>
            </a:r>
            <a:r>
              <a:rPr lang="en-US" sz="1600" b="1" dirty="0"/>
              <a:t> (</a:t>
            </a:r>
            <a:r>
              <a:rPr lang="en-US" sz="1600" b="1" dirty="0" err="1"/>
              <a:t>penerjemahan</a:t>
            </a:r>
            <a:r>
              <a:rPr lang="en-US" sz="1600" b="1" dirty="0"/>
              <a:t>) dan </a:t>
            </a:r>
            <a:r>
              <a:rPr lang="en-US" sz="1600" b="1" dirty="0" err="1"/>
              <a:t>komunikasi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hasil</a:t>
            </a:r>
            <a:r>
              <a:rPr lang="en-US" sz="1600" b="1" dirty="0"/>
              <a:t> </a:t>
            </a:r>
            <a:r>
              <a:rPr lang="en-US" sz="1600" b="1" dirty="0" err="1"/>
              <a:t>penelitian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mempromosikan</a:t>
            </a:r>
            <a:r>
              <a:rPr lang="en-US" sz="1600" b="1" dirty="0"/>
              <a:t> </a:t>
            </a:r>
            <a:r>
              <a:rPr lang="en-US" sz="1600" b="1" dirty="0" err="1"/>
              <a:t>temuan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peneliti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</a:t>
            </a:r>
            <a:r>
              <a:rPr lang="en-US" sz="1600" b="1" dirty="0" err="1"/>
              <a:t>pengguna</a:t>
            </a:r>
            <a:r>
              <a:rPr lang="en-US" sz="1600" b="1" dirty="0"/>
              <a:t> (</a:t>
            </a:r>
            <a:r>
              <a:rPr lang="en-US" sz="1600" b="1" dirty="0" err="1"/>
              <a:t>pemangku</a:t>
            </a:r>
            <a:r>
              <a:rPr lang="en-US" sz="1600" b="1" dirty="0"/>
              <a:t> </a:t>
            </a:r>
            <a:r>
              <a:rPr lang="en-US" sz="1600" b="1" dirty="0" err="1"/>
              <a:t>kepentingan</a:t>
            </a:r>
            <a:r>
              <a:rPr lang="en-US" sz="1600" b="1" dirty="0"/>
              <a:t>)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kesulitan</a:t>
            </a:r>
            <a:r>
              <a:rPr lang="en-US" sz="1600" dirty="0"/>
              <a:t> </a:t>
            </a:r>
            <a:r>
              <a:rPr lang="en-US" sz="1600" dirty="0" err="1"/>
              <a:t>memahami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mengintervensi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persoalan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efektif</a:t>
            </a:r>
            <a:r>
              <a:rPr lang="en-US" sz="1600" dirty="0"/>
              <a:t> dan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luas</a:t>
            </a:r>
            <a:r>
              <a:rPr lang="en-US" sz="1600" dirty="0"/>
              <a:t>  (WHO, 2021)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95440E-E253-0341-AF1F-9825FBA5668D}"/>
              </a:ext>
            </a:extLst>
          </p:cNvPr>
          <p:cNvSpPr txBox="1"/>
          <p:nvPr/>
        </p:nvSpPr>
        <p:spPr>
          <a:xfrm>
            <a:off x="566616" y="5816601"/>
            <a:ext cx="2056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K2P Center at </a:t>
            </a:r>
          </a:p>
          <a:p>
            <a:r>
              <a:rPr lang="en-US" sz="1200" dirty="0"/>
              <a:t>American University of Beirut </a:t>
            </a:r>
          </a:p>
          <a:p>
            <a:r>
              <a:rPr lang="en-US" sz="1200" dirty="0"/>
              <a:t>Workshop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D5919-0A8A-AF46-9B06-DE3D2F09D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979" y="1595717"/>
            <a:ext cx="5290441" cy="307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2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C8A577-67B9-C44F-BB85-3D237105FAB7}"/>
              </a:ext>
            </a:extLst>
          </p:cNvPr>
          <p:cNvSpPr/>
          <p:nvPr/>
        </p:nvSpPr>
        <p:spPr>
          <a:xfrm>
            <a:off x="558800" y="1041400"/>
            <a:ext cx="536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Produk</a:t>
            </a:r>
            <a:r>
              <a:rPr lang="en-US" sz="3200" b="1" dirty="0"/>
              <a:t> Knowledge Translation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6735E-7F28-8544-9CC9-C16E0B8F1934}"/>
              </a:ext>
            </a:extLst>
          </p:cNvPr>
          <p:cNvSpPr txBox="1"/>
          <p:nvPr/>
        </p:nvSpPr>
        <p:spPr>
          <a:xfrm>
            <a:off x="501746" y="2275258"/>
            <a:ext cx="542217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>
              <a:buFont typeface="Wingdings" pitchFamily="2" charset="2"/>
              <a:buChar char="v"/>
            </a:pPr>
            <a:r>
              <a:rPr lang="en-US" sz="1867" dirty="0"/>
              <a:t>Masing-masing </a:t>
            </a:r>
            <a:r>
              <a:rPr lang="en-US" sz="1867" dirty="0" err="1"/>
              <a:t>produk</a:t>
            </a:r>
            <a:r>
              <a:rPr lang="en-US" sz="1867" dirty="0"/>
              <a:t> KT </a:t>
            </a:r>
            <a:r>
              <a:rPr lang="en-US" sz="1867" dirty="0" err="1"/>
              <a:t>membutuhkan</a:t>
            </a:r>
            <a:r>
              <a:rPr lang="en-US" sz="1867" dirty="0"/>
              <a:t> </a:t>
            </a:r>
            <a:r>
              <a:rPr lang="en-US" sz="1867" dirty="0" err="1"/>
              <a:t>identifikasi</a:t>
            </a:r>
            <a:r>
              <a:rPr lang="en-US" sz="1867" dirty="0"/>
              <a:t> </a:t>
            </a:r>
            <a:r>
              <a:rPr lang="en-US" sz="1867" dirty="0" err="1"/>
              <a:t>sasaran</a:t>
            </a:r>
            <a:r>
              <a:rPr lang="en-US" sz="1867" dirty="0"/>
              <a:t> yang </a:t>
            </a:r>
            <a:r>
              <a:rPr lang="en-US" sz="1867" dirty="0" err="1"/>
              <a:t>sesuai</a:t>
            </a:r>
            <a:r>
              <a:rPr lang="en-US" sz="1867" dirty="0"/>
              <a:t> </a:t>
            </a:r>
            <a:r>
              <a:rPr lang="en-US" sz="1867" dirty="0" err="1"/>
              <a:t>dengan</a:t>
            </a:r>
            <a:r>
              <a:rPr lang="en-US" sz="1867" dirty="0"/>
              <a:t> </a:t>
            </a:r>
            <a:r>
              <a:rPr lang="en-US" sz="1867" dirty="0" err="1"/>
              <a:t>pesan</a:t>
            </a:r>
            <a:r>
              <a:rPr lang="en-US" sz="1867" dirty="0"/>
              <a:t> </a:t>
            </a:r>
            <a:r>
              <a:rPr lang="en-US" sz="1867" dirty="0" err="1"/>
              <a:t>kunci</a:t>
            </a:r>
            <a:r>
              <a:rPr lang="en-US" sz="1867" dirty="0"/>
              <a:t> yang </a:t>
            </a:r>
            <a:r>
              <a:rPr lang="en-US" sz="1867" dirty="0" err="1"/>
              <a:t>akan</a:t>
            </a:r>
            <a:r>
              <a:rPr lang="en-US" sz="1867" dirty="0"/>
              <a:t> </a:t>
            </a:r>
            <a:r>
              <a:rPr lang="en-US" sz="1867" dirty="0" err="1"/>
              <a:t>disampaikan</a:t>
            </a:r>
            <a:endParaRPr lang="en-US" sz="1867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74240-90CA-C94D-9C4D-5033CEABE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4" y="1122698"/>
            <a:ext cx="5982474" cy="461260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94B9930-46D0-444C-A5B1-18B61536DBDC}"/>
              </a:ext>
            </a:extLst>
          </p:cNvPr>
          <p:cNvSpPr/>
          <p:nvPr/>
        </p:nvSpPr>
        <p:spPr>
          <a:xfrm>
            <a:off x="8267318" y="1161214"/>
            <a:ext cx="2041982" cy="22066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EA73E-6B41-214D-9425-20C36B19CA51}"/>
              </a:ext>
            </a:extLst>
          </p:cNvPr>
          <p:cNvSpPr txBox="1"/>
          <p:nvPr/>
        </p:nvSpPr>
        <p:spPr>
          <a:xfrm>
            <a:off x="211016" y="5735303"/>
            <a:ext cx="2056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K2P Center at </a:t>
            </a:r>
          </a:p>
          <a:p>
            <a:r>
              <a:rPr lang="en-US" sz="1200" dirty="0"/>
              <a:t>American University of Beirut </a:t>
            </a:r>
          </a:p>
          <a:p>
            <a:r>
              <a:rPr lang="en-US" sz="1200" dirty="0"/>
              <a:t>Workshop material</a:t>
            </a:r>
          </a:p>
        </p:txBody>
      </p:sp>
    </p:spTree>
    <p:extLst>
      <p:ext uri="{BB962C8B-B14F-4D97-AF65-F5344CB8AC3E}">
        <p14:creationId xmlns:p14="http://schemas.microsoft.com/office/powerpoint/2010/main" val="39617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A68924-E1BA-735D-ED63-C6C1DC5C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r>
              <a:rPr lang="en-US" dirty="0"/>
              <a:t> dan Strategi </a:t>
            </a:r>
            <a:r>
              <a:rPr lang="en-US" dirty="0" err="1"/>
              <a:t>Penggunaan</a:t>
            </a:r>
            <a:r>
              <a:rPr lang="en-US" dirty="0"/>
              <a:t> Policy Brief</a:t>
            </a:r>
          </a:p>
        </p:txBody>
      </p:sp>
    </p:spTree>
    <p:extLst>
      <p:ext uri="{BB962C8B-B14F-4D97-AF65-F5344CB8AC3E}">
        <p14:creationId xmlns:p14="http://schemas.microsoft.com/office/powerpoint/2010/main" val="338484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59D3-E7BA-C618-0652-E49330E5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934" y="2202984"/>
            <a:ext cx="6007100" cy="791571"/>
          </a:xfrm>
        </p:spPr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Policy Brief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94E84-709B-648A-F0E3-9C793978E495}"/>
              </a:ext>
            </a:extLst>
          </p:cNvPr>
          <p:cNvSpPr txBox="1"/>
          <p:nvPr/>
        </p:nvSpPr>
        <p:spPr>
          <a:xfrm>
            <a:off x="5096934" y="2994555"/>
            <a:ext cx="60515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olicy brief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atau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ringkasan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kebijakan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merupakan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dokumen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pendek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menggunakan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grafik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dan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teks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untuk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merangkum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elemen-elemen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kunci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satu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atau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beberapa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penelitian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dan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memberikan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penjelasan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ringkas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mengenai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isu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atau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masalah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kebijakan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bersama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dengan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pilihan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dan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rekomendasi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spesifik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untuk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mengatasi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isu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atau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permasalahan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tersebut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DAB1D-7F7D-1145-BA94-9253A119E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2" t="17340" r="11111" b="21484"/>
          <a:stretch/>
        </p:blipFill>
        <p:spPr>
          <a:xfrm>
            <a:off x="943202" y="2040467"/>
            <a:ext cx="4153732" cy="2777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5E8B53-7165-E96D-C1DC-7F82E2878D7F}"/>
              </a:ext>
            </a:extLst>
          </p:cNvPr>
          <p:cNvSpPr txBox="1"/>
          <p:nvPr/>
        </p:nvSpPr>
        <p:spPr>
          <a:xfrm>
            <a:off x="5052484" y="523977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dirty="0">
                <a:effectLst/>
              </a:rPr>
              <a:t>(</a:t>
            </a:r>
            <a:r>
              <a:rPr lang="en-ID" sz="1200" dirty="0" err="1">
                <a:effectLst/>
              </a:rPr>
              <a:t>Arcury</a:t>
            </a:r>
            <a:r>
              <a:rPr lang="en-ID" sz="1200" dirty="0">
                <a:effectLst/>
              </a:rPr>
              <a:t> et al., 2017; </a:t>
            </a:r>
            <a:r>
              <a:rPr lang="en-ID" sz="1200" dirty="0" err="1">
                <a:effectLst/>
              </a:rPr>
              <a:t>Keepnews</a:t>
            </a:r>
            <a:r>
              <a:rPr lang="en-ID" sz="1200" dirty="0">
                <a:effectLst/>
              </a:rPr>
              <a:t>, 2016) </a:t>
            </a:r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305940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C0A1-4E6A-D510-558D-1B5B3E80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Policy Brief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68BFD8-6EA9-9E0E-2C47-474234E3C3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30475" y="1231900"/>
          <a:ext cx="7131050" cy="3984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532D83-369C-A547-03E5-70F5E9834692}"/>
              </a:ext>
            </a:extLst>
          </p:cNvPr>
          <p:cNvSpPr txBox="1"/>
          <p:nvPr/>
        </p:nvSpPr>
        <p:spPr>
          <a:xfrm>
            <a:off x="254000" y="588593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>
                <a:effectLst/>
              </a:rPr>
              <a:t>(</a:t>
            </a:r>
            <a:r>
              <a:rPr lang="en-ID" sz="1400" dirty="0" err="1">
                <a:effectLst/>
              </a:rPr>
              <a:t>Keepnews</a:t>
            </a:r>
            <a:r>
              <a:rPr lang="en-ID" sz="1400" dirty="0">
                <a:effectLst/>
              </a:rPr>
              <a:t>, 2016; Wong et al., 2017). 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96500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A922C64-6FED-4493-A99E-6FF417DD1A47}"/>
              </a:ext>
            </a:extLst>
          </p:cNvPr>
          <p:cNvGraphicFramePr/>
          <p:nvPr/>
        </p:nvGraphicFramePr>
        <p:xfrm>
          <a:off x="3823198" y="1091682"/>
          <a:ext cx="7683802" cy="488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25046B-E905-4DA6-A404-8B0FBEA56525}"/>
              </a:ext>
            </a:extLst>
          </p:cNvPr>
          <p:cNvSpPr txBox="1"/>
          <p:nvPr/>
        </p:nvSpPr>
        <p:spPr>
          <a:xfrm>
            <a:off x="6997960" y="3284375"/>
            <a:ext cx="133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Knowledge Product</a:t>
            </a:r>
            <a:endParaRPr lang="en-ID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B2CD85-7A61-4C5B-82E5-6A7BD6C91AE7}"/>
              </a:ext>
            </a:extLst>
          </p:cNvPr>
          <p:cNvCxnSpPr/>
          <p:nvPr/>
        </p:nvCxnSpPr>
        <p:spPr>
          <a:xfrm flipV="1">
            <a:off x="8154955" y="2565918"/>
            <a:ext cx="177283" cy="447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C171F4-CBBA-4922-9C4E-09165C234B54}"/>
              </a:ext>
            </a:extLst>
          </p:cNvPr>
          <p:cNvCxnSpPr>
            <a:cxnSpLocks/>
          </p:cNvCxnSpPr>
          <p:nvPr/>
        </p:nvCxnSpPr>
        <p:spPr>
          <a:xfrm flipH="1" flipV="1">
            <a:off x="6643396" y="2565919"/>
            <a:ext cx="279918" cy="447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4359C1-ACBB-4D1E-ADDD-CAD66D6CE82B}"/>
              </a:ext>
            </a:extLst>
          </p:cNvPr>
          <p:cNvCxnSpPr/>
          <p:nvPr/>
        </p:nvCxnSpPr>
        <p:spPr>
          <a:xfrm flipH="1">
            <a:off x="6214188" y="3930706"/>
            <a:ext cx="569167" cy="258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99D968-552C-4C4B-8E27-EB8E39ACDDB5}"/>
              </a:ext>
            </a:extLst>
          </p:cNvPr>
          <p:cNvCxnSpPr/>
          <p:nvPr/>
        </p:nvCxnSpPr>
        <p:spPr>
          <a:xfrm>
            <a:off x="7665099" y="4460033"/>
            <a:ext cx="0" cy="578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9F1B5B-A0B7-4889-BD45-02DDD6A3D89F}"/>
              </a:ext>
            </a:extLst>
          </p:cNvPr>
          <p:cNvCxnSpPr/>
          <p:nvPr/>
        </p:nvCxnSpPr>
        <p:spPr>
          <a:xfrm>
            <a:off x="8154955" y="3825551"/>
            <a:ext cx="531845" cy="234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EF4DC8-0604-41D0-A817-0C24C7699E79}"/>
              </a:ext>
            </a:extLst>
          </p:cNvPr>
          <p:cNvSpPr txBox="1"/>
          <p:nvPr/>
        </p:nvSpPr>
        <p:spPr>
          <a:xfrm>
            <a:off x="0" y="4905657"/>
            <a:ext cx="6097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Policy Brief</a:t>
            </a:r>
          </a:p>
          <a:p>
            <a:r>
              <a:rPr lang="en-US" sz="1800" dirty="0"/>
              <a:t>A policy brief is a concise document that explains </a:t>
            </a:r>
            <a:r>
              <a:rPr lang="en-US" sz="1800" b="1" dirty="0"/>
              <a:t>a particular problem </a:t>
            </a:r>
            <a:r>
              <a:rPr lang="en-US" sz="1800" dirty="0"/>
              <a:t>and </a:t>
            </a:r>
            <a:r>
              <a:rPr lang="en-US" sz="1800" b="1" dirty="0"/>
              <a:t>options</a:t>
            </a:r>
            <a:r>
              <a:rPr lang="en-US" sz="1800" dirty="0"/>
              <a:t> for dealing with it. This document is intended for policy makers to understand the problem and be interested in </a:t>
            </a:r>
            <a:r>
              <a:rPr lang="en-US" sz="1800" i="1" dirty="0"/>
              <a:t>adopting one or all options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445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B39CBD-F74A-451A-908E-A1595CC801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9265946"/>
              </p:ext>
            </p:extLst>
          </p:nvPr>
        </p:nvGraphicFramePr>
        <p:xfrm>
          <a:off x="1485899" y="882649"/>
          <a:ext cx="9643311" cy="5482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080">
                  <a:extLst>
                    <a:ext uri="{9D8B030D-6E8A-4147-A177-3AD203B41FA5}">
                      <a16:colId xmlns:a16="http://schemas.microsoft.com/office/drawing/2014/main" val="1946034717"/>
                    </a:ext>
                  </a:extLst>
                </a:gridCol>
                <a:gridCol w="3741821">
                  <a:extLst>
                    <a:ext uri="{9D8B030D-6E8A-4147-A177-3AD203B41FA5}">
                      <a16:colId xmlns:a16="http://schemas.microsoft.com/office/drawing/2014/main" val="375786877"/>
                    </a:ext>
                  </a:extLst>
                </a:gridCol>
                <a:gridCol w="3585410">
                  <a:extLst>
                    <a:ext uri="{9D8B030D-6E8A-4147-A177-3AD203B41FA5}">
                      <a16:colId xmlns:a16="http://schemas.microsoft.com/office/drawing/2014/main" val="4122687512"/>
                    </a:ext>
                  </a:extLst>
                </a:gridCol>
              </a:tblGrid>
              <a:tr h="988778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Ringkasan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endParaRPr lang="en-ID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Policy Brief</a:t>
                      </a:r>
                      <a:endParaRPr lang="en-ID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014035"/>
                  </a:ext>
                </a:extLst>
              </a:tr>
              <a:tr h="572864">
                <a:tc>
                  <a:txBody>
                    <a:bodyPr/>
                    <a:lstStyle/>
                    <a:p>
                      <a:r>
                        <a:rPr lang="en-US" sz="2000" dirty="0" err="1"/>
                        <a:t>Tujuan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Memberi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pemahaman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terhadap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masalah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Mendorong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pembaca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melakukan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sesuatu</a:t>
                      </a:r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454784"/>
                  </a:ext>
                </a:extLst>
              </a:tr>
              <a:tr h="572864">
                <a:tc>
                  <a:txBody>
                    <a:bodyPr/>
                    <a:lstStyle/>
                    <a:p>
                      <a:r>
                        <a:rPr lang="en-US" sz="2000" dirty="0" err="1"/>
                        <a:t>Audiens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Akademisi</a:t>
                      </a:r>
                      <a:r>
                        <a:rPr lang="en-US" sz="2000" dirty="0"/>
                        <a:t>/</a:t>
                      </a:r>
                      <a:r>
                        <a:rPr lang="en-US" sz="2000" dirty="0" err="1"/>
                        <a:t>pemerhati</a:t>
                      </a:r>
                      <a:r>
                        <a:rPr lang="en-US" sz="2000" dirty="0"/>
                        <a:t>/</a:t>
                      </a:r>
                    </a:p>
                    <a:p>
                      <a:r>
                        <a:rPr lang="en-US" sz="2000" dirty="0" err="1"/>
                        <a:t>sesama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peneliti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Pembuat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kebijakan</a:t>
                      </a:r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834366"/>
                  </a:ext>
                </a:extLst>
              </a:tr>
              <a:tr h="988778">
                <a:tc>
                  <a:txBody>
                    <a:bodyPr/>
                    <a:lstStyle/>
                    <a:p>
                      <a:r>
                        <a:rPr lang="en-US" sz="2000" dirty="0"/>
                        <a:t>Panjang </a:t>
                      </a:r>
                      <a:r>
                        <a:rPr lang="en-US" sz="2000" dirty="0" err="1"/>
                        <a:t>dokumen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5-10 </a:t>
                      </a:r>
                      <a:r>
                        <a:rPr lang="en-US" sz="2000" dirty="0" err="1"/>
                        <a:t>halaman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3-4 </a:t>
                      </a:r>
                      <a:r>
                        <a:rPr lang="en-US" sz="2000" dirty="0" err="1"/>
                        <a:t>halaman</a:t>
                      </a:r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009229"/>
                  </a:ext>
                </a:extLst>
              </a:tr>
              <a:tr h="572864">
                <a:tc>
                  <a:txBody>
                    <a:bodyPr/>
                    <a:lstStyle/>
                    <a:p>
                      <a:r>
                        <a:rPr lang="en-US" sz="2000" dirty="0"/>
                        <a:t>Kajian </a:t>
                      </a:r>
                      <a:r>
                        <a:rPr lang="en-US" sz="2000" dirty="0" err="1"/>
                        <a:t>literatur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Memberikan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pemahaman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ttg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konsep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teori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terkait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Hampir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ada</a:t>
                      </a:r>
                      <a:r>
                        <a:rPr lang="en-US" sz="2000" dirty="0"/>
                        <a:t>.</a:t>
                      </a:r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830972"/>
                  </a:ext>
                </a:extLst>
              </a:tr>
              <a:tr h="572864">
                <a:tc>
                  <a:txBody>
                    <a:bodyPr/>
                    <a:lstStyle/>
                    <a:p>
                      <a:r>
                        <a:rPr lang="en-US" sz="2000" dirty="0" err="1"/>
                        <a:t>Analisis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Menunjukkan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pemahaman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baru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Menunjukkan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bahwa</a:t>
                      </a:r>
                      <a:r>
                        <a:rPr lang="en-US" sz="2000" dirty="0"/>
                        <a:t> status quo </a:t>
                      </a:r>
                      <a:r>
                        <a:rPr lang="en-US" sz="2000" dirty="0" err="1"/>
                        <a:t>membutuhkan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perubahan</a:t>
                      </a:r>
                      <a:r>
                        <a:rPr lang="en-US" sz="2000" dirty="0"/>
                        <a:t> </a:t>
                      </a:r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241190"/>
                  </a:ext>
                </a:extLst>
              </a:tr>
              <a:tr h="572864">
                <a:tc>
                  <a:txBody>
                    <a:bodyPr/>
                    <a:lstStyle/>
                    <a:p>
                      <a:r>
                        <a:rPr lang="en-US" sz="2000" dirty="0" err="1"/>
                        <a:t>Solusi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kebijakan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Hampir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ada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Meyakinkan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adanya</a:t>
                      </a:r>
                      <a:r>
                        <a:rPr lang="en-US" sz="2000" dirty="0"/>
                        <a:t> alternative </a:t>
                      </a:r>
                      <a:r>
                        <a:rPr lang="en-US" sz="2000" dirty="0" err="1"/>
                        <a:t>kebijakan</a:t>
                      </a:r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30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4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ACAE-C4DC-E3F1-6F19-4516AD2C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7227"/>
            <a:ext cx="5257800" cy="144522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Policy Brief?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25799-F32B-941E-123B-08AFF844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863" y="1176532"/>
            <a:ext cx="4928937" cy="5000431"/>
          </a:xfrm>
        </p:spPr>
        <p:txBody>
          <a:bodyPr/>
          <a:lstStyle/>
          <a:p>
            <a:r>
              <a:rPr lang="en-US" b="1" dirty="0" err="1"/>
              <a:t>Pernyataan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dirty="0"/>
              <a:t>, </a:t>
            </a:r>
            <a:r>
              <a:rPr lang="en-US" dirty="0" err="1"/>
              <a:t>kejadiaan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perhatian</a:t>
            </a:r>
            <a:endParaRPr lang="en-US" dirty="0"/>
          </a:p>
          <a:p>
            <a:r>
              <a:rPr lang="en-US" b="1" dirty="0" err="1"/>
              <a:t>Besaran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dirty="0"/>
              <a:t>,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dan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/</a:t>
            </a:r>
            <a:r>
              <a:rPr lang="en-US" dirty="0" err="1"/>
              <a:t>masalah</a:t>
            </a:r>
            <a:endParaRPr lang="en-US" dirty="0"/>
          </a:p>
          <a:p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penyebab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terjadi</a:t>
            </a:r>
            <a:endParaRPr lang="en-US" dirty="0"/>
          </a:p>
          <a:p>
            <a:r>
              <a:rPr lang="en-US" b="1" dirty="0" err="1"/>
              <a:t>Usulan</a:t>
            </a:r>
            <a:r>
              <a:rPr lang="en-US" b="1" dirty="0"/>
              <a:t> </a:t>
            </a:r>
            <a:r>
              <a:rPr lang="en-US" b="1" dirty="0" err="1"/>
              <a:t>opsi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rekomendasi</a:t>
            </a:r>
            <a:r>
              <a:rPr lang="en-US" b="1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4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CAB033-9B62-064F-A5A4-3F9D0A7FEAC9}"/>
              </a:ext>
            </a:extLst>
          </p:cNvPr>
          <p:cNvSpPr txBox="1"/>
          <p:nvPr/>
        </p:nvSpPr>
        <p:spPr>
          <a:xfrm>
            <a:off x="3089987" y="529121"/>
            <a:ext cx="3175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Standar</a:t>
            </a:r>
            <a:r>
              <a:rPr lang="en-US" sz="1600" b="1" dirty="0"/>
              <a:t> </a:t>
            </a:r>
            <a:r>
              <a:rPr lang="en-US" sz="1600" b="1" dirty="0" err="1"/>
              <a:t>umum</a:t>
            </a:r>
            <a:r>
              <a:rPr lang="en-US" sz="1600" b="1" dirty="0"/>
              <a:t> </a:t>
            </a:r>
            <a:r>
              <a:rPr lang="en-US" sz="1600" b="1" i="1" dirty="0"/>
              <a:t>Policy Brief</a:t>
            </a:r>
            <a:endParaRPr lang="en-US" sz="1600" b="1" dirty="0"/>
          </a:p>
          <a:p>
            <a:pPr marL="190510" indent="-190510">
              <a:buFont typeface="Wingdings" pitchFamily="2" charset="2"/>
              <a:buChar char="v"/>
            </a:pPr>
            <a:r>
              <a:rPr lang="en-US" sz="1600" dirty="0" err="1"/>
              <a:t>Pernyataan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endParaRPr lang="en-US" sz="1600" dirty="0"/>
          </a:p>
          <a:p>
            <a:pPr marL="190510" indent="-190510">
              <a:buFont typeface="Wingdings" pitchFamily="2" charset="2"/>
              <a:buChar char="v"/>
            </a:pPr>
            <a:r>
              <a:rPr lang="en-US" sz="1600" dirty="0" err="1"/>
              <a:t>Ukuran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endParaRPr lang="en-US" sz="1600" dirty="0"/>
          </a:p>
          <a:p>
            <a:pPr marL="190510" indent="-190510">
              <a:buFont typeface="Wingdings" pitchFamily="2" charset="2"/>
              <a:buChar char="v"/>
            </a:pPr>
            <a:r>
              <a:rPr lang="en-US" sz="1600" dirty="0" err="1"/>
              <a:t>Faktor</a:t>
            </a:r>
            <a:r>
              <a:rPr lang="en-US" sz="1600" dirty="0"/>
              <a:t> </a:t>
            </a:r>
            <a:r>
              <a:rPr lang="en-US" sz="1600" dirty="0" err="1"/>
              <a:t>Penyebab</a:t>
            </a:r>
            <a:endParaRPr lang="en-US" sz="1600" dirty="0"/>
          </a:p>
          <a:p>
            <a:pPr marL="190510" indent="-190510">
              <a:buFont typeface="Wingdings" pitchFamily="2" charset="2"/>
              <a:buChar char="v"/>
            </a:pPr>
            <a:r>
              <a:rPr lang="en-US" sz="1600" dirty="0" err="1"/>
              <a:t>Opsi</a:t>
            </a:r>
            <a:r>
              <a:rPr lang="en-US" sz="1600" dirty="0"/>
              <a:t>/</a:t>
            </a:r>
            <a:r>
              <a:rPr lang="en-US" sz="1600" dirty="0" err="1"/>
              <a:t>Rekomendasi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endParaRPr lang="en-US" sz="1600" dirty="0"/>
          </a:p>
          <a:p>
            <a:pPr marL="190510" indent="-190510">
              <a:buFont typeface="Wingdings" pitchFamily="2" charset="2"/>
              <a:buChar char="v"/>
            </a:pPr>
            <a:r>
              <a:rPr lang="en-US" sz="1600" dirty="0"/>
              <a:t>2 – 4 </a:t>
            </a:r>
            <a:r>
              <a:rPr lang="en-US" sz="1600" dirty="0" err="1"/>
              <a:t>halaman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787411-C55B-F34D-9D54-F169E4B640A7}"/>
              </a:ext>
            </a:extLst>
          </p:cNvPr>
          <p:cNvSpPr txBox="1"/>
          <p:nvPr/>
        </p:nvSpPr>
        <p:spPr>
          <a:xfrm>
            <a:off x="10135603" y="5685972"/>
            <a:ext cx="2056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K2P Center at </a:t>
            </a:r>
          </a:p>
          <a:p>
            <a:r>
              <a:rPr lang="en-US" sz="1200" dirty="0"/>
              <a:t>American University of Beirut </a:t>
            </a:r>
          </a:p>
          <a:p>
            <a:r>
              <a:rPr lang="en-US" sz="1200" dirty="0" err="1"/>
              <a:t>workshopmaterial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A83F2-2086-8B4B-9353-8A978C8E4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276" y="2523392"/>
            <a:ext cx="2715574" cy="3823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7F72E4-255C-7942-8693-A01397E39D4F}"/>
              </a:ext>
            </a:extLst>
          </p:cNvPr>
          <p:cNvSpPr txBox="1"/>
          <p:nvPr/>
        </p:nvSpPr>
        <p:spPr>
          <a:xfrm>
            <a:off x="7014576" y="2523392"/>
            <a:ext cx="43340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Standar</a:t>
            </a:r>
            <a:r>
              <a:rPr lang="en-US" sz="1600" b="1" dirty="0"/>
              <a:t> Policy Brief K2P</a:t>
            </a:r>
          </a:p>
          <a:p>
            <a:pPr marL="190510" indent="-190510">
              <a:buFont typeface="Wingdings" pitchFamily="2" charset="2"/>
              <a:buChar char="v"/>
            </a:pPr>
            <a:r>
              <a:rPr lang="en-US" sz="1600" dirty="0"/>
              <a:t>Problem statement:</a:t>
            </a:r>
          </a:p>
          <a:p>
            <a:pPr marL="223838" indent="-212725">
              <a:buFont typeface="Wingdings" pitchFamily="2" charset="2"/>
              <a:buChar char="v"/>
            </a:pPr>
            <a:r>
              <a:rPr lang="en-US" sz="1600" dirty="0"/>
              <a:t>Clarify the size problem </a:t>
            </a:r>
          </a:p>
          <a:p>
            <a:pPr marL="223838" indent="-212725">
              <a:buFont typeface="Wingdings" pitchFamily="2" charset="2"/>
              <a:buChar char="v"/>
            </a:pPr>
            <a:r>
              <a:rPr lang="en-US" sz="1600" dirty="0"/>
              <a:t>Underlying factor of the problem</a:t>
            </a:r>
          </a:p>
          <a:p>
            <a:pPr marL="208502" indent="-196860">
              <a:buFont typeface="Wingdings" pitchFamily="2" charset="2"/>
              <a:buChar char="v"/>
            </a:pPr>
            <a:r>
              <a:rPr lang="en-US" sz="1600" dirty="0"/>
              <a:t>Option or elements</a:t>
            </a:r>
          </a:p>
          <a:p>
            <a:pPr marL="392662" indent="-184159">
              <a:buFont typeface="Arial" panose="020B0604020202020204" pitchFamily="34" charset="0"/>
              <a:buChar char="•"/>
            </a:pPr>
            <a:r>
              <a:rPr lang="en-US" sz="1600" dirty="0"/>
              <a:t>Consist of three programed alternatives  </a:t>
            </a:r>
          </a:p>
          <a:p>
            <a:pPr marL="392662" indent="-184159">
              <a:buFont typeface="Arial" panose="020B0604020202020204" pitchFamily="34" charset="0"/>
              <a:buChar char="•"/>
            </a:pPr>
            <a:r>
              <a:rPr lang="en-US" sz="1600" dirty="0"/>
              <a:t>Show the element with a comprehensive appraisal for each option. </a:t>
            </a:r>
          </a:p>
          <a:p>
            <a:pPr marL="208502" indent="-196860">
              <a:buFont typeface="Wingdings" pitchFamily="2" charset="2"/>
              <a:buChar char="v"/>
            </a:pPr>
            <a:r>
              <a:rPr lang="en-US" sz="1600" dirty="0"/>
              <a:t>Implementation considerations</a:t>
            </a:r>
          </a:p>
          <a:p>
            <a:pPr marL="392662" indent="-196860">
              <a:buFont typeface="Arial" panose="020B0604020202020204" pitchFamily="34" charset="0"/>
              <a:buChar char="•"/>
            </a:pPr>
            <a:r>
              <a:rPr lang="en-US" sz="1600" dirty="0"/>
              <a:t>Potential barriers and strategies for addressing those.  </a:t>
            </a:r>
          </a:p>
          <a:p>
            <a:pPr marL="35985"/>
            <a:r>
              <a:rPr lang="en-US" sz="1600" i="1" dirty="0"/>
              <a:t>Does not provide recommendations for action. </a:t>
            </a:r>
          </a:p>
          <a:p>
            <a:pPr marL="35985"/>
            <a:r>
              <a:rPr lang="en-US" sz="1600" i="1" dirty="0"/>
              <a:t>25 page or above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FF12FA-D381-468F-A13E-D48E0F94B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12" y="110738"/>
            <a:ext cx="2328874" cy="3432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6C0A09-989C-4F6A-A4E4-721B506598AB}"/>
              </a:ext>
            </a:extLst>
          </p:cNvPr>
          <p:cNvSpPr txBox="1"/>
          <p:nvPr/>
        </p:nvSpPr>
        <p:spPr>
          <a:xfrm rot="16200000">
            <a:off x="-2069294" y="3954787"/>
            <a:ext cx="4415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/>
              <a:t>Policy brief can be evidence brief for policy.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FD47A-202D-4843-AECA-D4907DCF9E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67" t="14830" r="56990" b="6021"/>
          <a:stretch/>
        </p:blipFill>
        <p:spPr>
          <a:xfrm>
            <a:off x="1435018" y="2529620"/>
            <a:ext cx="2756282" cy="38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6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1836"/>
            <a:ext cx="10972800" cy="76333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/>
              <a:t>Pembelajaran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799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Peran Evidence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Kebijakan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Knowledge Translation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Definisi</a:t>
            </a:r>
            <a:r>
              <a:rPr lang="en-US" dirty="0"/>
              <a:t> dan Strategi </a:t>
            </a:r>
            <a:r>
              <a:rPr lang="en-US" dirty="0" err="1"/>
              <a:t>Penggunaan</a:t>
            </a:r>
            <a:r>
              <a:rPr lang="en-US" dirty="0"/>
              <a:t> Policy Brief</a:t>
            </a:r>
          </a:p>
        </p:txBody>
      </p:sp>
    </p:spTree>
    <p:extLst>
      <p:ext uri="{BB962C8B-B14F-4D97-AF65-F5344CB8AC3E}">
        <p14:creationId xmlns:p14="http://schemas.microsoft.com/office/powerpoint/2010/main" val="4286242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8A022A6-5441-C84D-939F-230F8564ABD4}"/>
              </a:ext>
            </a:extLst>
          </p:cNvPr>
          <p:cNvSpPr txBox="1"/>
          <p:nvPr/>
        </p:nvSpPr>
        <p:spPr>
          <a:xfrm>
            <a:off x="1550098" y="1807792"/>
            <a:ext cx="4133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is the author of the policy brief?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68298-D9D0-A941-97E0-0A5926DB7FFC}"/>
              </a:ext>
            </a:extLst>
          </p:cNvPr>
          <p:cNvSpPr txBox="1"/>
          <p:nvPr/>
        </p:nvSpPr>
        <p:spPr>
          <a:xfrm>
            <a:off x="6287045" y="1807791"/>
            <a:ext cx="412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is the reader of the policy brief?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339E7541-D234-E54D-A901-676972A56512}"/>
              </a:ext>
            </a:extLst>
          </p:cNvPr>
          <p:cNvSpPr txBox="1">
            <a:spLocks/>
          </p:cNvSpPr>
          <p:nvPr/>
        </p:nvSpPr>
        <p:spPr>
          <a:xfrm>
            <a:off x="1550098" y="2501806"/>
            <a:ext cx="4124161" cy="24563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institutions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 tanks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NGO (non-government organization)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Advocacy groups / networks / coalitions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Government institution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Multilateral organization / international organization</a:t>
            </a:r>
            <a:endParaRPr kumimoji="0" lang="en-ID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19DA867-BC8B-7A43-87A0-8E52496BCD96}"/>
              </a:ext>
            </a:extLst>
          </p:cNvPr>
          <p:cNvSpPr txBox="1">
            <a:spLocks/>
          </p:cNvSpPr>
          <p:nvPr/>
        </p:nvSpPr>
        <p:spPr>
          <a:xfrm>
            <a:off x="6313187" y="2608010"/>
            <a:ext cx="4098019" cy="2456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 maker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bureaucracy / Practitioner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Non-academic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Executing</a:t>
            </a:r>
          </a:p>
        </p:txBody>
      </p:sp>
    </p:spTree>
    <p:extLst>
      <p:ext uri="{BB962C8B-B14F-4D97-AF65-F5344CB8AC3E}">
        <p14:creationId xmlns:p14="http://schemas.microsoft.com/office/powerpoint/2010/main" val="13012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3E35-7FC7-1A1F-8C95-2E892C3B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1441407"/>
            <a:ext cx="5257800" cy="1276784"/>
          </a:xfrm>
        </p:spPr>
        <p:txBody>
          <a:bodyPr>
            <a:normAutofit/>
          </a:bodyPr>
          <a:lstStyle/>
          <a:p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Policy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34353-FB0D-CE54-6E48-5D25AD70B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316" y="1726414"/>
            <a:ext cx="5518484" cy="3486854"/>
          </a:xfrm>
        </p:spPr>
        <p:txBody>
          <a:bodyPr>
            <a:normAutofit/>
          </a:bodyPr>
          <a:lstStyle/>
          <a:p>
            <a:r>
              <a:rPr lang="en-US" dirty="0"/>
              <a:t>Policy Brief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b="1" dirty="0" err="1"/>
              <a:t>dibutuhkan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strategi </a:t>
            </a:r>
            <a:r>
              <a:rPr lang="en-US" b="1" dirty="0" err="1"/>
              <a:t>advokasi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dan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diadaptasi</a:t>
            </a:r>
            <a:r>
              <a:rPr lang="en-US" dirty="0"/>
              <a:t> (Kilpatrick et al., 2015).</a:t>
            </a:r>
          </a:p>
        </p:txBody>
      </p:sp>
    </p:spTree>
    <p:extLst>
      <p:ext uri="{BB962C8B-B14F-4D97-AF65-F5344CB8AC3E}">
        <p14:creationId xmlns:p14="http://schemas.microsoft.com/office/powerpoint/2010/main" val="259128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226F-4B53-E00A-F0C5-A1826F15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1" y="1176532"/>
            <a:ext cx="4148343" cy="1962584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Strategi </a:t>
            </a:r>
            <a:r>
              <a:rPr lang="en-US" dirty="0" err="1"/>
              <a:t>advokasi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policy brief</a:t>
            </a:r>
          </a:p>
        </p:txBody>
      </p:sp>
      <p:pic>
        <p:nvPicPr>
          <p:cNvPr id="6" name="Google Shape;281;p38">
            <a:extLst>
              <a:ext uri="{FF2B5EF4-FFF2-40B4-BE49-F238E27FC236}">
                <a16:creationId xmlns:a16="http://schemas.microsoft.com/office/drawing/2014/main" id="{B671F26B-692A-8542-F5A3-E5D6BE65C1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3267" y="1045028"/>
            <a:ext cx="5885576" cy="5081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218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A0C49F-4DDB-35CE-AB77-CC53B39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793455"/>
            <a:ext cx="10515600" cy="791571"/>
          </a:xfrm>
        </p:spPr>
        <p:txBody>
          <a:bodyPr>
            <a:normAutofit/>
          </a:bodyPr>
          <a:lstStyle/>
          <a:p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advokasi</a:t>
            </a:r>
            <a:r>
              <a:rPr lang="en-US" sz="2800" dirty="0"/>
              <a:t>?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B27C784-DAB8-48FC-3ADB-3637DC2C9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2025"/>
            <a:ext cx="5799272" cy="27767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5FAE75-5360-C295-6181-151F3FF39307}"/>
              </a:ext>
            </a:extLst>
          </p:cNvPr>
          <p:cNvSpPr txBox="1"/>
          <p:nvPr/>
        </p:nvSpPr>
        <p:spPr>
          <a:xfrm>
            <a:off x="6756400" y="1649374"/>
            <a:ext cx="489688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/>
              <a:t>Kapasitas</a:t>
            </a:r>
            <a:r>
              <a:rPr lang="en-US" sz="2800" b="1" dirty="0"/>
              <a:t> </a:t>
            </a:r>
            <a:r>
              <a:rPr lang="en-US" sz="2800" b="1" dirty="0" err="1"/>
              <a:t>organisasi</a:t>
            </a:r>
            <a:r>
              <a:rPr lang="en-US" sz="2800" b="1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kapasitas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, </a:t>
            </a:r>
            <a:r>
              <a:rPr lang="en-US" sz="2800" dirty="0" err="1"/>
              <a:t>kapasitas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 dan </a:t>
            </a:r>
            <a:r>
              <a:rPr lang="en-US" sz="2800" dirty="0" err="1"/>
              <a:t>kapasitas</a:t>
            </a:r>
            <a:r>
              <a:rPr lang="en-US" sz="2800" dirty="0"/>
              <a:t> </a:t>
            </a:r>
            <a:r>
              <a:rPr lang="en-US" sz="2800" dirty="0" err="1"/>
              <a:t>strategis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/>
              <a:t>Jejaring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mitra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berkolaborasi</a:t>
            </a:r>
            <a:r>
              <a:rPr lang="en-US" sz="2800" dirty="0"/>
              <a:t> dan </a:t>
            </a:r>
            <a:r>
              <a:rPr lang="en-US" sz="2800" dirty="0" err="1"/>
              <a:t>mendukung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/>
              <a:t>Jangkauan</a:t>
            </a:r>
            <a:r>
              <a:rPr lang="en-US" sz="2800" b="1" dirty="0"/>
              <a:t> </a:t>
            </a:r>
            <a:r>
              <a:rPr lang="en-US" sz="2800" b="1" dirty="0" err="1"/>
              <a:t>eksternal</a:t>
            </a:r>
            <a:r>
              <a:rPr lang="en-US" sz="2800" b="1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komunikasi</a:t>
            </a:r>
            <a:r>
              <a:rPr lang="en-US" sz="2800" dirty="0"/>
              <a:t> </a:t>
            </a:r>
            <a:r>
              <a:rPr lang="en-US" sz="2800" dirty="0" err="1"/>
              <a:t>berbasi</a:t>
            </a:r>
            <a:r>
              <a:rPr lang="en-US" sz="2800" dirty="0"/>
              <a:t> </a:t>
            </a:r>
            <a:r>
              <a:rPr lang="en-US" sz="2800" dirty="0" err="1"/>
              <a:t>bukti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media/</a:t>
            </a:r>
            <a:r>
              <a:rPr lang="en-US" sz="2800" dirty="0" err="1"/>
              <a:t>alat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A9B5F-8AAB-5B6E-7412-1415FA7B2D9F}"/>
              </a:ext>
            </a:extLst>
          </p:cNvPr>
          <p:cNvSpPr txBox="1"/>
          <p:nvPr/>
        </p:nvSpPr>
        <p:spPr>
          <a:xfrm>
            <a:off x="838200" y="4638734"/>
            <a:ext cx="390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: Resnick et al., 2022.</a:t>
            </a:r>
          </a:p>
        </p:txBody>
      </p:sp>
    </p:spTree>
    <p:extLst>
      <p:ext uri="{BB962C8B-B14F-4D97-AF65-F5344CB8AC3E}">
        <p14:creationId xmlns:p14="http://schemas.microsoft.com/office/powerpoint/2010/main" val="116101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C554-9931-E84C-914E-DD5B5F97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42829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F18C84-B949-254C-8D76-A0BBD901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92" y="2625106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+mn-lt"/>
              </a:rPr>
              <a:t>Peran Evidence </a:t>
            </a:r>
            <a:r>
              <a:rPr lang="en-US" sz="4000" b="1" dirty="0" err="1">
                <a:latin typeface="+mn-lt"/>
              </a:rPr>
              <a:t>dalam</a:t>
            </a:r>
            <a:r>
              <a:rPr lang="en-US" sz="4000" b="1" dirty="0">
                <a:latin typeface="+mn-lt"/>
              </a:rPr>
              <a:t>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Proses </a:t>
            </a:r>
            <a:r>
              <a:rPr lang="en-US" sz="4000" b="1" dirty="0" err="1">
                <a:latin typeface="+mn-lt"/>
              </a:rPr>
              <a:t>Penyusunan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Kebijakan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21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45EAFC-BF6D-1647-BC01-193F9F3EBE3D}"/>
              </a:ext>
            </a:extLst>
          </p:cNvPr>
          <p:cNvSpPr/>
          <p:nvPr/>
        </p:nvSpPr>
        <p:spPr>
          <a:xfrm>
            <a:off x="5658536" y="1995538"/>
            <a:ext cx="6096000" cy="4205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2133" dirty="0" err="1"/>
              <a:t>Apa</a:t>
            </a:r>
            <a:r>
              <a:rPr lang="en-ID" sz="2133" dirty="0"/>
              <a:t> </a:t>
            </a:r>
            <a:r>
              <a:rPr lang="en-ID" sz="2133" dirty="0" err="1"/>
              <a:t>itu</a:t>
            </a:r>
            <a:r>
              <a:rPr lang="en-ID" sz="2133" dirty="0"/>
              <a:t> Evidence?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B0DE8-0C3C-1349-BA16-F6CC2F017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2"/>
          <a:stretch/>
        </p:blipFill>
        <p:spPr>
          <a:xfrm>
            <a:off x="700066" y="1885516"/>
            <a:ext cx="4394200" cy="2634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C053B4-B48C-2043-BF0F-3697CC6F4046}"/>
              </a:ext>
            </a:extLst>
          </p:cNvPr>
          <p:cNvSpPr txBox="1"/>
          <p:nvPr/>
        </p:nvSpPr>
        <p:spPr>
          <a:xfrm>
            <a:off x="1430696" y="1698084"/>
            <a:ext cx="299556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33" b="1" dirty="0"/>
              <a:t>The Dynamics of Evidence-based Policy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009C7-9446-6BB5-24FE-D47AA664FDA4}"/>
              </a:ext>
            </a:extLst>
          </p:cNvPr>
          <p:cNvSpPr txBox="1"/>
          <p:nvPr/>
        </p:nvSpPr>
        <p:spPr>
          <a:xfrm>
            <a:off x="5821680" y="3169920"/>
            <a:ext cx="5852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“Evidence concerns facts (actual or asserted) intended for use in support of a conclusion”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Lomas J, </a:t>
            </a:r>
            <a:r>
              <a:rPr lang="en-US" dirty="0" err="1"/>
              <a:t>Culyer</a:t>
            </a:r>
            <a:r>
              <a:rPr lang="en-US" dirty="0"/>
              <a:t> T, McCutcheon C, McAuley L, Law S (2005). Conceptualizing and combining evidence for health system guidance. Hamilton: Canadian Health Services Research Foundation.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487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6ED6A8-13DC-BD58-A178-CA13DF179F15}"/>
              </a:ext>
            </a:extLst>
          </p:cNvPr>
          <p:cNvSpPr/>
          <p:nvPr/>
        </p:nvSpPr>
        <p:spPr>
          <a:xfrm>
            <a:off x="7709646" y="1995488"/>
            <a:ext cx="4044203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sz="2133" dirty="0" err="1"/>
              <a:t>Kebijakan</a:t>
            </a:r>
            <a:r>
              <a:rPr lang="en-ID" sz="2133" dirty="0"/>
              <a:t> </a:t>
            </a:r>
            <a:r>
              <a:rPr lang="en-ID" sz="2133" dirty="0" err="1"/>
              <a:t>berbasis</a:t>
            </a:r>
            <a:r>
              <a:rPr lang="en-ID" sz="2133" dirty="0"/>
              <a:t> </a:t>
            </a:r>
            <a:r>
              <a:rPr lang="en-ID" sz="2133" dirty="0" err="1"/>
              <a:t>bukti</a:t>
            </a:r>
            <a:r>
              <a:rPr lang="en-ID" sz="2133" dirty="0"/>
              <a:t> </a:t>
            </a:r>
            <a:r>
              <a:rPr lang="en-ID" sz="2133" dirty="0" err="1"/>
              <a:t>adalah</a:t>
            </a:r>
            <a:r>
              <a:rPr lang="en-ID" sz="2133" dirty="0"/>
              <a:t> </a:t>
            </a:r>
            <a:r>
              <a:rPr lang="en-ID" sz="2133" dirty="0" err="1"/>
              <a:t>pendekatan</a:t>
            </a:r>
            <a:r>
              <a:rPr lang="en-ID" sz="2133" dirty="0"/>
              <a:t> yang '</a:t>
            </a:r>
            <a:r>
              <a:rPr lang="en-ID" sz="2133" dirty="0" err="1"/>
              <a:t>membantu</a:t>
            </a:r>
            <a:r>
              <a:rPr lang="en-ID" sz="2133" dirty="0"/>
              <a:t> orang </a:t>
            </a:r>
            <a:r>
              <a:rPr lang="en-ID" sz="2133" dirty="0" err="1"/>
              <a:t>membuat</a:t>
            </a:r>
            <a:r>
              <a:rPr lang="en-ID" sz="2133" dirty="0"/>
              <a:t> </a:t>
            </a:r>
            <a:r>
              <a:rPr lang="en-ID" sz="2133" dirty="0" err="1"/>
              <a:t>keputusan</a:t>
            </a:r>
            <a:r>
              <a:rPr lang="en-ID" sz="2133" dirty="0"/>
              <a:t> yang </a:t>
            </a:r>
            <a:r>
              <a:rPr lang="en-ID" sz="2133" dirty="0" err="1"/>
              <a:t>terinformasi</a:t>
            </a:r>
            <a:r>
              <a:rPr lang="en-ID" sz="2133" dirty="0"/>
              <a:t> </a:t>
            </a:r>
            <a:r>
              <a:rPr lang="en-ID" sz="2133" dirty="0" err="1"/>
              <a:t>dengan</a:t>
            </a:r>
            <a:r>
              <a:rPr lang="en-ID" sz="2133" dirty="0"/>
              <a:t> </a:t>
            </a:r>
            <a:r>
              <a:rPr lang="en-ID" sz="2133" dirty="0" err="1"/>
              <a:t>baik</a:t>
            </a:r>
            <a:r>
              <a:rPr lang="en-ID" sz="2133" dirty="0"/>
              <a:t> </a:t>
            </a:r>
            <a:r>
              <a:rPr lang="en-ID" sz="2133" dirty="0" err="1"/>
              <a:t>tentang</a:t>
            </a:r>
            <a:r>
              <a:rPr lang="en-ID" sz="2133" dirty="0"/>
              <a:t> </a:t>
            </a:r>
            <a:r>
              <a:rPr lang="en-ID" sz="2133" dirty="0" err="1"/>
              <a:t>kebijakan</a:t>
            </a:r>
            <a:r>
              <a:rPr lang="en-ID" sz="2133" dirty="0"/>
              <a:t>, program, dan </a:t>
            </a:r>
            <a:r>
              <a:rPr lang="en-ID" sz="2133" dirty="0" err="1"/>
              <a:t>proyek</a:t>
            </a:r>
            <a:r>
              <a:rPr lang="en-ID" sz="2133" dirty="0"/>
              <a:t> </a:t>
            </a:r>
            <a:r>
              <a:rPr lang="en-ID" sz="2133" dirty="0" err="1"/>
              <a:t>dengan</a:t>
            </a:r>
            <a:r>
              <a:rPr lang="en-ID" sz="2133" dirty="0"/>
              <a:t> </a:t>
            </a:r>
            <a:r>
              <a:rPr lang="en-ID" sz="2133" dirty="0" err="1"/>
              <a:t>menempatkan</a:t>
            </a:r>
            <a:r>
              <a:rPr lang="en-ID" sz="2133" dirty="0"/>
              <a:t> </a:t>
            </a:r>
            <a:r>
              <a:rPr lang="en-ID" sz="2133" dirty="0" err="1"/>
              <a:t>bukti</a:t>
            </a:r>
            <a:r>
              <a:rPr lang="en-ID" sz="2133" dirty="0"/>
              <a:t> </a:t>
            </a:r>
            <a:r>
              <a:rPr lang="en-ID" sz="2133" dirty="0" err="1"/>
              <a:t>terbaik</a:t>
            </a:r>
            <a:r>
              <a:rPr lang="en-ID" sz="2133" dirty="0"/>
              <a:t> yang </a:t>
            </a:r>
            <a:r>
              <a:rPr lang="en-ID" sz="2133" dirty="0" err="1"/>
              <a:t>tersedia</a:t>
            </a:r>
            <a:r>
              <a:rPr lang="en-ID" sz="2133" dirty="0"/>
              <a:t> dari </a:t>
            </a:r>
            <a:r>
              <a:rPr lang="en-ID" sz="2133" dirty="0" err="1"/>
              <a:t>penelitian</a:t>
            </a:r>
            <a:r>
              <a:rPr lang="en-ID" sz="2133" dirty="0"/>
              <a:t> </a:t>
            </a:r>
            <a:r>
              <a:rPr lang="en-ID" sz="2133" dirty="0" err="1"/>
              <a:t>sebagai</a:t>
            </a:r>
            <a:r>
              <a:rPr lang="en-ID" sz="2133" dirty="0"/>
              <a:t> </a:t>
            </a:r>
            <a:r>
              <a:rPr lang="en-ID" sz="2133" dirty="0" err="1"/>
              <a:t>pusat</a:t>
            </a:r>
            <a:r>
              <a:rPr lang="en-ID" sz="2133" dirty="0"/>
              <a:t> dari </a:t>
            </a:r>
            <a:r>
              <a:rPr lang="en-ID" sz="2133" dirty="0" err="1"/>
              <a:t>pengembangan</a:t>
            </a:r>
            <a:r>
              <a:rPr lang="en-ID" sz="2133" dirty="0"/>
              <a:t> dan </a:t>
            </a:r>
            <a:r>
              <a:rPr lang="en-ID" sz="2133" dirty="0" err="1"/>
              <a:t>implementasi</a:t>
            </a:r>
            <a:r>
              <a:rPr lang="en-ID" sz="2133" dirty="0"/>
              <a:t> </a:t>
            </a:r>
            <a:r>
              <a:rPr lang="en-ID" sz="2133" dirty="0" err="1"/>
              <a:t>kebijakan</a:t>
            </a:r>
            <a:r>
              <a:rPr lang="en-ID" sz="2133" dirty="0"/>
              <a:t>' (Davies, 2004).</a:t>
            </a:r>
            <a:endParaRPr lang="en-ID" sz="2133" dirty="0">
              <a:latin typeface="+mn-lt"/>
            </a:endParaRPr>
          </a:p>
        </p:txBody>
      </p:sp>
      <p:sp>
        <p:nvSpPr>
          <p:cNvPr id="24578" name="Picture 3">
            <a:extLst>
              <a:ext uri="{FF2B5EF4-FFF2-40B4-BE49-F238E27FC236}">
                <a16:creationId xmlns:a16="http://schemas.microsoft.com/office/drawing/2014/main" id="{72B717B0-9027-4AAC-2EC0-2A7FEEFA86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0088" y="1885950"/>
            <a:ext cx="4394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87413558-F5EB-44CF-A5FC-5A96F8949565}"/>
              </a:ext>
            </a:extLst>
          </p:cNvPr>
          <p:cNvSpPr txBox="1"/>
          <p:nvPr/>
        </p:nvSpPr>
        <p:spPr>
          <a:xfrm>
            <a:off x="79045" y="5214285"/>
            <a:ext cx="2549249" cy="185569"/>
          </a:xfrm>
          <a:prstGeom prst="rect">
            <a:avLst/>
          </a:prstGeom>
        </p:spPr>
        <p:txBody>
          <a:bodyPr vert="horz" wrap="square" lIns="0" tIns="31691" rIns="0" bIns="0" rtlCol="0">
            <a:spAutoFit/>
          </a:bodyPr>
          <a:lstStyle/>
          <a:p>
            <a:pPr algn="ctr">
              <a:spcBef>
                <a:spcPts val="250"/>
              </a:spcBef>
            </a:pPr>
            <a:r>
              <a:rPr lang="en-US" sz="998" spc="-110" dirty="0">
                <a:latin typeface="Arial MT"/>
                <a:cs typeface="Arial MT"/>
              </a:rPr>
              <a:t>Source: Boven and </a:t>
            </a:r>
            <a:r>
              <a:rPr lang="en-US" sz="998" spc="-110" dirty="0" err="1">
                <a:latin typeface="Arial MT"/>
                <a:cs typeface="Arial MT"/>
              </a:rPr>
              <a:t>Zwi</a:t>
            </a:r>
            <a:r>
              <a:rPr lang="en-US" sz="998" spc="-110" dirty="0">
                <a:latin typeface="Arial MT"/>
                <a:cs typeface="Arial MT"/>
              </a:rPr>
              <a:t>, 2005</a:t>
            </a:r>
            <a:endParaRPr sz="998" dirty="0">
              <a:latin typeface="Arial MT"/>
              <a:cs typeface="Arial M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46B24-7C29-4FC5-853C-D1BBE17A9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1398570"/>
            <a:ext cx="6753225" cy="3781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B28B24-5EDF-A24F-3C33-855E71AC1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86" t="13049" r="10457" b="6291"/>
          <a:stretch/>
        </p:blipFill>
        <p:spPr>
          <a:xfrm>
            <a:off x="0" y="619760"/>
            <a:ext cx="8239760" cy="49682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7B968-CDDA-ED97-B68E-8E801A474037}"/>
              </a:ext>
            </a:extLst>
          </p:cNvPr>
          <p:cNvSpPr txBox="1"/>
          <p:nvPr/>
        </p:nvSpPr>
        <p:spPr>
          <a:xfrm>
            <a:off x="7548880" y="1920240"/>
            <a:ext cx="4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Dari EBP (evidence-based policy) </a:t>
            </a:r>
            <a:r>
              <a:rPr lang="en-US" dirty="0" err="1"/>
              <a:t>ke</a:t>
            </a:r>
            <a:r>
              <a:rPr lang="en-US" dirty="0"/>
              <a:t> EIP (evidence-informed policy) 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46CE3-A8DD-53F3-7420-59ED19FEECF1}"/>
              </a:ext>
            </a:extLst>
          </p:cNvPr>
          <p:cNvSpPr txBox="1"/>
          <p:nvPr/>
        </p:nvSpPr>
        <p:spPr>
          <a:xfrm>
            <a:off x="7457440" y="3048000"/>
            <a:ext cx="44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Bukti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tersedia</a:t>
            </a:r>
            <a:r>
              <a:rPr lang="en-US" b="1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dan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lain.
</a:t>
            </a:r>
            <a:r>
              <a:rPr lang="en-US" dirty="0" err="1"/>
              <a:t>Adalah</a:t>
            </a:r>
            <a:r>
              <a:rPr lang="en-US" dirty="0"/>
              <a:t> naif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pengambil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b="1" dirty="0" err="1"/>
              <a:t>otomatis</a:t>
            </a:r>
            <a:r>
              <a:rPr lang="en-US" b="1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.
Bukti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menjawab</a:t>
            </a:r>
            <a:r>
              <a:rPr lang="en-US" b="1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kebijakan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8448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133C-5CC1-5BEB-160A-A38EE012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59" y="552711"/>
            <a:ext cx="5530517" cy="792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Hirarki</a:t>
            </a:r>
            <a:r>
              <a:rPr lang="en-US" dirty="0"/>
              <a:t> Evidence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1DEDCE4-A1F3-44D8-E676-9423749F83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15" y="982663"/>
            <a:ext cx="5138004" cy="42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337ECEF-A1AF-4455-BB0D-6D13D36D2CFA}"/>
              </a:ext>
            </a:extLst>
          </p:cNvPr>
          <p:cNvSpPr txBox="1"/>
          <p:nvPr/>
        </p:nvSpPr>
        <p:spPr>
          <a:xfrm>
            <a:off x="5217615" y="5504841"/>
            <a:ext cx="2549249" cy="185569"/>
          </a:xfrm>
          <a:prstGeom prst="rect">
            <a:avLst/>
          </a:prstGeom>
        </p:spPr>
        <p:txBody>
          <a:bodyPr vert="horz" wrap="square" lIns="0" tIns="31691" rIns="0" bIns="0" rtlCol="0">
            <a:spAutoFit/>
          </a:bodyPr>
          <a:lstStyle/>
          <a:p>
            <a:pPr algn="ctr">
              <a:spcBef>
                <a:spcPts val="250"/>
              </a:spcBef>
            </a:pPr>
            <a:r>
              <a:rPr lang="en-US" sz="998" spc="-110" dirty="0">
                <a:latin typeface="Arial MT"/>
                <a:cs typeface="Arial MT"/>
              </a:rPr>
              <a:t>Source: </a:t>
            </a:r>
            <a:r>
              <a:rPr lang="en-US" sz="998" spc="-110" dirty="0" err="1">
                <a:latin typeface="Arial MT"/>
                <a:cs typeface="Arial MT"/>
              </a:rPr>
              <a:t>Burns,et.al</a:t>
            </a:r>
            <a:r>
              <a:rPr lang="en-US" sz="998" spc="-110" dirty="0">
                <a:latin typeface="Arial MT"/>
                <a:cs typeface="Arial MT"/>
              </a:rPr>
              <a:t>., 2011</a:t>
            </a:r>
            <a:endParaRPr sz="998" dirty="0">
              <a:latin typeface="Arial MT"/>
              <a:cs typeface="Arial 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CAFE3-6E70-CC49-8000-DADBC51D9518}"/>
              </a:ext>
            </a:extLst>
          </p:cNvPr>
          <p:cNvSpPr txBox="1"/>
          <p:nvPr/>
        </p:nvSpPr>
        <p:spPr>
          <a:xfrm>
            <a:off x="243839" y="2425503"/>
            <a:ext cx="5138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evidence </a:t>
            </a:r>
            <a:r>
              <a:rPr lang="en-US" b="1" dirty="0" err="1"/>
              <a:t>sama</a:t>
            </a:r>
            <a:r>
              <a:rPr lang="en-US" dirty="0"/>
              <a:t> </a:t>
            </a:r>
            <a:r>
              <a:rPr lang="en-US" dirty="0" err="1"/>
              <a:t>meyakinkannya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Evidence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dipercaya</a:t>
            </a:r>
            <a:r>
              <a:rPr lang="en-US" b="1" dirty="0"/>
              <a:t> </a:t>
            </a:r>
            <a:r>
              <a:rPr lang="en-US" dirty="0" err="1"/>
              <a:t>daripada</a:t>
            </a:r>
            <a:r>
              <a:rPr lang="en-US" dirty="0"/>
              <a:t> yang </a:t>
            </a:r>
            <a:r>
              <a:rPr lang="en-US" dirty="0" err="1"/>
              <a:t>didasarkan</a:t>
            </a:r>
            <a:r>
              <a:rPr lang="en-US" dirty="0"/>
              <a:t> pada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kepercayaannya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bukti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66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77F3-C30A-94DB-FBA6-08867E2C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085149"/>
            <a:ext cx="10515600" cy="791571"/>
          </a:xfrm>
        </p:spPr>
        <p:txBody>
          <a:bodyPr>
            <a:normAutofit fontScale="90000"/>
          </a:bodyPr>
          <a:lstStyle/>
          <a:p>
            <a:r>
              <a:rPr lang="en-US" dirty="0"/>
              <a:t>Di mana </a:t>
            </a:r>
            <a:r>
              <a:rPr lang="en-US" dirty="0" err="1"/>
              <a:t>peran</a:t>
            </a:r>
            <a:r>
              <a:rPr lang="en-US" dirty="0"/>
              <a:t> Evidence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?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427276-0248-BB35-32A0-8F8C6994E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9" t="25035" r="21657" b="8324"/>
          <a:stretch/>
        </p:blipFill>
        <p:spPr>
          <a:xfrm>
            <a:off x="6695440" y="2519681"/>
            <a:ext cx="4658360" cy="3332480"/>
          </a:xfr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E3998C4-DB27-213A-681F-C09E2FEBC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852134"/>
              </p:ext>
            </p:extLst>
          </p:nvPr>
        </p:nvGraphicFramePr>
        <p:xfrm>
          <a:off x="94478" y="2181521"/>
          <a:ext cx="6357122" cy="427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3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BD6049E-FE49-894C-85FA-FF2970F65B12}"/>
              </a:ext>
            </a:extLst>
          </p:cNvPr>
          <p:cNvSpPr/>
          <p:nvPr/>
        </p:nvSpPr>
        <p:spPr>
          <a:xfrm>
            <a:off x="2082800" y="1701800"/>
            <a:ext cx="1422400" cy="142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A8095E-FD38-8041-A2C3-F0070D12DFEA}"/>
              </a:ext>
            </a:extLst>
          </p:cNvPr>
          <p:cNvSpPr/>
          <p:nvPr/>
        </p:nvSpPr>
        <p:spPr>
          <a:xfrm>
            <a:off x="4114800" y="1701800"/>
            <a:ext cx="1422400" cy="142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834F2-87B9-AF4A-97D1-402A7BCFBBE6}"/>
              </a:ext>
            </a:extLst>
          </p:cNvPr>
          <p:cNvSpPr/>
          <p:nvPr/>
        </p:nvSpPr>
        <p:spPr>
          <a:xfrm>
            <a:off x="2209800" y="3124200"/>
            <a:ext cx="3200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/>
                </a:solidFill>
              </a:rPr>
              <a:t>Proses yang </a:t>
            </a:r>
            <a:r>
              <a:rPr lang="en-US" sz="1333" dirty="0" err="1">
                <a:solidFill>
                  <a:schemeClr val="tx1"/>
                </a:solidFill>
              </a:rPr>
              <a:t>tidak</a:t>
            </a:r>
            <a:r>
              <a:rPr lang="en-US" sz="1333" dirty="0">
                <a:solidFill>
                  <a:schemeClr val="tx1"/>
                </a:solidFill>
              </a:rPr>
              <a:t> </a:t>
            </a:r>
            <a:r>
              <a:rPr lang="en-US" sz="1333" dirty="0" err="1">
                <a:solidFill>
                  <a:schemeClr val="tx1"/>
                </a:solidFill>
              </a:rPr>
              <a:t>terkait</a:t>
            </a:r>
            <a:endParaRPr lang="en-US" sz="1333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02E575-ECB6-4547-8650-752333B21D0F}"/>
              </a:ext>
            </a:extLst>
          </p:cNvPr>
          <p:cNvSpPr/>
          <p:nvPr/>
        </p:nvSpPr>
        <p:spPr>
          <a:xfrm>
            <a:off x="8178541" y="1719942"/>
            <a:ext cx="1422400" cy="142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3DA877-4E37-9947-AE74-36BBD69E3E93}"/>
              </a:ext>
            </a:extLst>
          </p:cNvPr>
          <p:cNvSpPr/>
          <p:nvPr/>
        </p:nvSpPr>
        <p:spPr>
          <a:xfrm>
            <a:off x="9508931" y="1719943"/>
            <a:ext cx="1422400" cy="142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21585A-F709-8B49-ADB7-2698099CD010}"/>
              </a:ext>
            </a:extLst>
          </p:cNvPr>
          <p:cNvSpPr/>
          <p:nvPr/>
        </p:nvSpPr>
        <p:spPr>
          <a:xfrm>
            <a:off x="7899400" y="3142343"/>
            <a:ext cx="3296920" cy="425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/>
                </a:solidFill>
              </a:rPr>
              <a:t>Proses yang </a:t>
            </a:r>
            <a:r>
              <a:rPr lang="en-US" sz="1333" dirty="0" err="1">
                <a:solidFill>
                  <a:schemeClr val="tx1"/>
                </a:solidFill>
              </a:rPr>
              <a:t>kebetulan</a:t>
            </a:r>
            <a:r>
              <a:rPr lang="en-US" sz="1333" dirty="0">
                <a:solidFill>
                  <a:schemeClr val="tx1"/>
                </a:solidFill>
              </a:rPr>
              <a:t> </a:t>
            </a:r>
            <a:r>
              <a:rPr lang="en-US" sz="1333" dirty="0" err="1">
                <a:solidFill>
                  <a:schemeClr val="tx1"/>
                </a:solidFill>
              </a:rPr>
              <a:t>terkait</a:t>
            </a:r>
            <a:r>
              <a:rPr lang="en-US" sz="1333" dirty="0">
                <a:solidFill>
                  <a:schemeClr val="tx1"/>
                </a:solidFill>
              </a:rPr>
              <a:t>/</a:t>
            </a:r>
            <a:r>
              <a:rPr lang="en-US" sz="1333" dirty="0" err="1">
                <a:solidFill>
                  <a:schemeClr val="tx1"/>
                </a:solidFill>
              </a:rPr>
              <a:t>tidak</a:t>
            </a:r>
            <a:r>
              <a:rPr lang="en-US" sz="1333" dirty="0">
                <a:solidFill>
                  <a:schemeClr val="tx1"/>
                </a:solidFill>
              </a:rPr>
              <a:t> </a:t>
            </a:r>
            <a:r>
              <a:rPr lang="en-US" sz="1333" dirty="0" err="1">
                <a:solidFill>
                  <a:schemeClr val="tx1"/>
                </a:solidFill>
              </a:rPr>
              <a:t>disengaja</a:t>
            </a:r>
            <a:endParaRPr lang="en-US" sz="1333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4007F0-1967-DC47-808B-5CCB10948C27}"/>
              </a:ext>
            </a:extLst>
          </p:cNvPr>
          <p:cNvSpPr/>
          <p:nvPr/>
        </p:nvSpPr>
        <p:spPr>
          <a:xfrm>
            <a:off x="4673600" y="4298301"/>
            <a:ext cx="1422400" cy="142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C34562-D73E-6C49-978B-E2F07FC158E6}"/>
              </a:ext>
            </a:extLst>
          </p:cNvPr>
          <p:cNvSpPr/>
          <p:nvPr/>
        </p:nvSpPr>
        <p:spPr>
          <a:xfrm>
            <a:off x="5994400" y="4298301"/>
            <a:ext cx="1422400" cy="142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C50CA8-864B-4049-89CD-F5A08D390A6C}"/>
              </a:ext>
            </a:extLst>
          </p:cNvPr>
          <p:cNvSpPr/>
          <p:nvPr/>
        </p:nvSpPr>
        <p:spPr>
          <a:xfrm>
            <a:off x="4800600" y="5720701"/>
            <a:ext cx="3937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/>
                </a:solidFill>
              </a:rPr>
              <a:t>Proses yang </a:t>
            </a:r>
            <a:r>
              <a:rPr lang="en-US" sz="1333" dirty="0" err="1">
                <a:solidFill>
                  <a:schemeClr val="tx1"/>
                </a:solidFill>
              </a:rPr>
              <a:t>direncanakan</a:t>
            </a:r>
            <a:endParaRPr lang="en-US" sz="1333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F7F2B-B47D-5B49-B60E-07B47C0DDD5B}"/>
              </a:ext>
            </a:extLst>
          </p:cNvPr>
          <p:cNvSpPr txBox="1"/>
          <p:nvPr/>
        </p:nvSpPr>
        <p:spPr>
          <a:xfrm>
            <a:off x="2194349" y="2308032"/>
            <a:ext cx="137864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Research process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D4A33A-41E2-554A-8F72-2CA93360F36E}"/>
              </a:ext>
            </a:extLst>
          </p:cNvPr>
          <p:cNvSpPr txBox="1"/>
          <p:nvPr/>
        </p:nvSpPr>
        <p:spPr>
          <a:xfrm>
            <a:off x="4234075" y="2197557"/>
            <a:ext cx="118385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/>
              <a:t>Policy making process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7BF3D7-5A25-FD47-974F-8B8FDF9D1335}"/>
              </a:ext>
            </a:extLst>
          </p:cNvPr>
          <p:cNvSpPr txBox="1"/>
          <p:nvPr/>
        </p:nvSpPr>
        <p:spPr>
          <a:xfrm>
            <a:off x="8252249" y="2352411"/>
            <a:ext cx="137864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Research process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3908EB-A403-604D-9044-641D8D629549}"/>
              </a:ext>
            </a:extLst>
          </p:cNvPr>
          <p:cNvSpPr txBox="1"/>
          <p:nvPr/>
        </p:nvSpPr>
        <p:spPr>
          <a:xfrm>
            <a:off x="9628205" y="2236693"/>
            <a:ext cx="118385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/>
              <a:t>Policy making process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1F24F3-98FB-E443-B53E-8BA75F814E3E}"/>
              </a:ext>
            </a:extLst>
          </p:cNvPr>
          <p:cNvSpPr/>
          <p:nvPr/>
        </p:nvSpPr>
        <p:spPr>
          <a:xfrm>
            <a:off x="7314163" y="4298301"/>
            <a:ext cx="1422400" cy="142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E7608B-17C3-F648-8A57-4004CB4D6F88}"/>
              </a:ext>
            </a:extLst>
          </p:cNvPr>
          <p:cNvSpPr txBox="1"/>
          <p:nvPr/>
        </p:nvSpPr>
        <p:spPr>
          <a:xfrm>
            <a:off x="4818274" y="4885354"/>
            <a:ext cx="137864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Research process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4F4D66-95AE-764B-8994-38189B82FE5E}"/>
              </a:ext>
            </a:extLst>
          </p:cNvPr>
          <p:cNvSpPr txBox="1"/>
          <p:nvPr/>
        </p:nvSpPr>
        <p:spPr>
          <a:xfrm>
            <a:off x="7443855" y="4793021"/>
            <a:ext cx="118385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/>
              <a:t>Policy making process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C14B53-EDD4-2C4D-A59D-525538B76EFE}"/>
              </a:ext>
            </a:extLst>
          </p:cNvPr>
          <p:cNvSpPr txBox="1"/>
          <p:nvPr/>
        </p:nvSpPr>
        <p:spPr>
          <a:xfrm>
            <a:off x="6103258" y="4701725"/>
            <a:ext cx="1183851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/>
              <a:t>Knowledge translation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02580-49B0-E14E-9672-B15907148178}"/>
              </a:ext>
            </a:extLst>
          </p:cNvPr>
          <p:cNvSpPr txBox="1"/>
          <p:nvPr/>
        </p:nvSpPr>
        <p:spPr>
          <a:xfrm>
            <a:off x="997740" y="976328"/>
            <a:ext cx="516551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Upaya </a:t>
            </a:r>
            <a:r>
              <a:rPr lang="en-US" sz="2133" b="1" dirty="0" err="1"/>
              <a:t>untuk</a:t>
            </a:r>
            <a:r>
              <a:rPr lang="en-US" sz="2133" b="1" dirty="0"/>
              <a:t> </a:t>
            </a:r>
            <a:r>
              <a:rPr lang="en-US" sz="2133" b="1" dirty="0" err="1"/>
              <a:t>mendukung</a:t>
            </a:r>
            <a:r>
              <a:rPr lang="en-US" sz="2133" b="1" dirty="0"/>
              <a:t> </a:t>
            </a:r>
            <a:r>
              <a:rPr lang="en-US" sz="2133" b="1" dirty="0" err="1"/>
              <a:t>penggunaan</a:t>
            </a:r>
            <a:r>
              <a:rPr lang="en-US" sz="2133" b="1" dirty="0"/>
              <a:t> </a:t>
            </a:r>
            <a:r>
              <a:rPr lang="en-US" sz="2133" b="1" dirty="0" err="1"/>
              <a:t>bukti</a:t>
            </a:r>
            <a:endParaRPr lang="en-US" sz="2133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556C6-20D7-E746-87BA-56C5377D31E8}"/>
              </a:ext>
            </a:extLst>
          </p:cNvPr>
          <p:cNvSpPr txBox="1"/>
          <p:nvPr/>
        </p:nvSpPr>
        <p:spPr>
          <a:xfrm>
            <a:off x="999814" y="1287768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K2P – 2020 </a:t>
            </a:r>
          </a:p>
        </p:txBody>
      </p:sp>
    </p:spTree>
    <p:extLst>
      <p:ext uri="{BB962C8B-B14F-4D97-AF65-F5344CB8AC3E}">
        <p14:creationId xmlns:p14="http://schemas.microsoft.com/office/powerpoint/2010/main" val="105924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69FC18F-DE1D-4FA9-9A8E-2042E34987F2}" vid="{0C8266A3-84C3-4ADA-825E-2EF4B6E236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1221</Words>
  <Application>Microsoft Macintosh PowerPoint</Application>
  <PresentationFormat>Widescreen</PresentationFormat>
  <Paragraphs>149</Paragraphs>
  <Slides>24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MT</vt:lpstr>
      <vt:lpstr>Calibri</vt:lpstr>
      <vt:lpstr>Calibri Light</vt:lpstr>
      <vt:lpstr>Segoe UI Light</vt:lpstr>
      <vt:lpstr>Wingdings</vt:lpstr>
      <vt:lpstr>Office Theme</vt:lpstr>
      <vt:lpstr>PowerPoint Presentation</vt:lpstr>
      <vt:lpstr>Pembelajaran</vt:lpstr>
      <vt:lpstr>Peran Evidence dalam  Proses Penyusunan Kebijakan</vt:lpstr>
      <vt:lpstr>PowerPoint Presentation</vt:lpstr>
      <vt:lpstr>PowerPoint Presentation</vt:lpstr>
      <vt:lpstr>PowerPoint Presentation</vt:lpstr>
      <vt:lpstr>Hirarki Evidence</vt:lpstr>
      <vt:lpstr>Di mana peran Evidence dalam Proses Penyusunan Kebijakan?</vt:lpstr>
      <vt:lpstr>PowerPoint Presentation</vt:lpstr>
      <vt:lpstr>KNOWLEDGE TRANSLATION</vt:lpstr>
      <vt:lpstr>PowerPoint Presentation</vt:lpstr>
      <vt:lpstr>PowerPoint Presentation</vt:lpstr>
      <vt:lpstr>Definisi dan Strategi Penggunaan Policy Brief</vt:lpstr>
      <vt:lpstr>Konsep Policy Brief</vt:lpstr>
      <vt:lpstr>Tujuan Policy Brief</vt:lpstr>
      <vt:lpstr>PowerPoint Presentation</vt:lpstr>
      <vt:lpstr>PowerPoint Presentation</vt:lpstr>
      <vt:lpstr>Apa yang perlu disampaikan dalam Policy Brief?</vt:lpstr>
      <vt:lpstr>PowerPoint Presentation</vt:lpstr>
      <vt:lpstr>PowerPoint Presentation</vt:lpstr>
      <vt:lpstr>Memastikan Penggunaan Policy Brief</vt:lpstr>
      <vt:lpstr>Strategi advokasi kebijakan untuk memastikan pemanfaatan policy brief</vt:lpstr>
      <vt:lpstr>Apa yang dibutuhkan organisasi untuk advokasi?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Windows</dc:creator>
  <cp:lastModifiedBy>Tri Muhartini</cp:lastModifiedBy>
  <cp:revision>9</cp:revision>
  <dcterms:created xsi:type="dcterms:W3CDTF">2018-09-20T06:18:13Z</dcterms:created>
  <dcterms:modified xsi:type="dcterms:W3CDTF">2024-02-07T05:06:58Z</dcterms:modified>
</cp:coreProperties>
</file>