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1" r:id="rId4"/>
    <p:sldId id="263" r:id="rId5"/>
    <p:sldId id="264" r:id="rId6"/>
    <p:sldId id="266" r:id="rId7"/>
    <p:sldId id="267" r:id="rId8"/>
    <p:sldId id="268" r:id="rId9"/>
    <p:sldId id="272" r:id="rId10"/>
    <p:sldId id="256" r:id="rId11"/>
    <p:sldId id="257" r:id="rId12"/>
    <p:sldId id="258" r:id="rId13"/>
    <p:sldId id="259" r:id="rId14"/>
    <p:sldId id="260" r:id="rId15"/>
    <p:sldId id="261" r:id="rId16"/>
    <p:sldId id="26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0" name="wenny indriasari" initials="" lastIdx="1" clrIdx="0"/>
  <p:cmAuthor id="1" name="Siti Sari Septian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PKMK\Webinar%20Poltekkes\Angket%20Webinar%201%20Penelitian%20Kebijakan%20untuk%20Para%20Dosen%20IKM-IKP-IKK%20dan%20Klinis%20(Jawaban)_e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PKMK\Webinar%20Poltekkes\Angket%20Webinar%201%20Penelitian%20Kebijakan%20untuk%20Para%20Dosen%20IKM-IKP-IKK%20dan%20Klinis%20(Jawaban)_ed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PKMK\Webinar%20Poltekkes\Angket%20Webinar%201%20Penelitian%20Kebijakan%20untuk%20Para%20Dosen%20IKM-IKP-IKK%20dan%20Klinis%20(Jawaban)_ed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D:\PKMK\Webinar%20Poltekkes\Angket%20Webinar%201%20Penelitian%20Kebijakan%20untuk%20Para%20Dosen%20IKM-IKP-IKK%20dan%20Klinis%20(Jawaban)_e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D:\PKMK\Webinar%20Poltekkes\Angket%20Webinar%201%20Penelitian%20Kebijakan%20untuk%20Para%20Dosen%20IKM-IKP-IKK%20dan%20Klinis%20(Jawaban)_ed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D:\PKMK\Webinar%20Poltekkes\Angket%20Webinar%201%20Penelitian%20Kebijakan%20untuk%20Para%20Dosen%20IKM-IKP-IKK%20dan%20Klinis%20(Jawaban)_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Sebelum mengikuti webinar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Sheet1!$A$18:$A$21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Sheet1!$B$18:$B$21</c:f>
              <c:numCache>
                <c:formatCode>0%</c:formatCode>
                <c:ptCount val="4"/>
                <c:pt idx="0">
                  <c:v>0.0714285714285714</c:v>
                </c:pt>
                <c:pt idx="1">
                  <c:v>0.285714285714286</c:v>
                </c:pt>
                <c:pt idx="2">
                  <c:v>0.5</c:v>
                </c:pt>
                <c:pt idx="3">
                  <c:v>0.142857142857143</c:v>
                </c:pt>
              </c:numCache>
            </c:numRef>
          </c:val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Setelah mengikuti webinar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Sheet1!$A$18:$A$21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Sheet1!$C$18:$C$21</c:f>
              <c:numCache>
                <c:formatCode>0%</c:formatCode>
                <c:ptCount val="4"/>
                <c:pt idx="0">
                  <c:v>0.285714285714286</c:v>
                </c:pt>
                <c:pt idx="1">
                  <c:v>0.714285714285714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003524672"/>
        <c:axId val="1003515552"/>
      </c:barChart>
      <c:catAx>
        <c:axId val="100352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515552"/>
        <c:crosses val="autoZero"/>
        <c:auto val="1"/>
        <c:lblAlgn val="ctr"/>
        <c:lblOffset val="100"/>
        <c:noMultiLvlLbl val="0"/>
      </c:catAx>
      <c:valAx>
        <c:axId val="10035155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5246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>
          <a:solidFill>
            <a:sysClr val="windowText" lastClr="000000"/>
          </a:solidFill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Sheet2!$B$18</c:f>
              <c:strCache>
                <c:ptCount val="1"/>
                <c:pt idx="0">
                  <c:v>Sebelum mengikuti webinar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Sheet2!$B$19:$B$22</c:f>
              <c:numCache>
                <c:formatCode>0%</c:formatCode>
                <c:ptCount val="4"/>
                <c:pt idx="0">
                  <c:v>0.0714285714285714</c:v>
                </c:pt>
                <c:pt idx="1">
                  <c:v>0.357142857142857</c:v>
                </c:pt>
                <c:pt idx="2">
                  <c:v>0.428571428571429</c:v>
                </c:pt>
                <c:pt idx="3">
                  <c:v>0.142857142857143</c:v>
                </c:pt>
              </c:numCache>
            </c:numRef>
          </c:val>
        </c:ser>
        <c:ser>
          <c:idx val="1"/>
          <c:order val="1"/>
          <c:tx>
            <c:strRef>
              <c:f>Sheet2!$C$18</c:f>
              <c:strCache>
                <c:ptCount val="1"/>
                <c:pt idx="0">
                  <c:v>Setelah mengikuti webinar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Sheet2!$C$19:$C$22</c:f>
              <c:numCache>
                <c:formatCode>0%</c:formatCode>
                <c:ptCount val="4"/>
                <c:pt idx="0">
                  <c:v>0.357142857142857</c:v>
                </c:pt>
                <c:pt idx="1">
                  <c:v>0.642857142857143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003529472"/>
        <c:axId val="1003529952"/>
      </c:barChart>
      <c:catAx>
        <c:axId val="100352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529952"/>
        <c:crosses val="autoZero"/>
        <c:auto val="1"/>
        <c:lblAlgn val="ctr"/>
        <c:lblOffset val="100"/>
        <c:noMultiLvlLbl val="0"/>
      </c:catAx>
      <c:valAx>
        <c:axId val="10035299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52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>
          <a:solidFill>
            <a:sysClr val="windowText" lastClr="000000"/>
          </a:solidFill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Sheet3!$B$19</c:f>
              <c:strCache>
                <c:ptCount val="1"/>
                <c:pt idx="0">
                  <c:v>Sebelum mengikuti webinar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Sheet3!$A$20:$A$23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Sheet3!$B$20:$B$23</c:f>
              <c:numCache>
                <c:formatCode>0%</c:formatCode>
                <c:ptCount val="4"/>
                <c:pt idx="0">
                  <c:v>0.0714285714285714</c:v>
                </c:pt>
                <c:pt idx="1">
                  <c:v>0.321428571428571</c:v>
                </c:pt>
                <c:pt idx="2">
                  <c:v>0.5</c:v>
                </c:pt>
                <c:pt idx="3">
                  <c:v>0.107142857142857</c:v>
                </c:pt>
              </c:numCache>
            </c:numRef>
          </c:val>
        </c:ser>
        <c:ser>
          <c:idx val="1"/>
          <c:order val="1"/>
          <c:tx>
            <c:strRef>
              <c:f>Sheet3!$C$19</c:f>
              <c:strCache>
                <c:ptCount val="1"/>
                <c:pt idx="0">
                  <c:v>Setelah mengikuti webinar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Sheet3!$A$20:$A$23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Sheet3!$C$20:$C$23</c:f>
              <c:numCache>
                <c:formatCode>0%</c:formatCode>
                <c:ptCount val="4"/>
                <c:pt idx="0">
                  <c:v>0.25</c:v>
                </c:pt>
                <c:pt idx="1">
                  <c:v>0.714285714285714</c:v>
                </c:pt>
                <c:pt idx="2">
                  <c:v>0.0357142857142857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003526592"/>
        <c:axId val="1003536672"/>
      </c:barChart>
      <c:catAx>
        <c:axId val="10035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536672"/>
        <c:crosses val="autoZero"/>
        <c:auto val="1"/>
        <c:lblAlgn val="ctr"/>
        <c:lblOffset val="100"/>
        <c:noMultiLvlLbl val="0"/>
      </c:catAx>
      <c:valAx>
        <c:axId val="1003536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52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>
          <a:solidFill>
            <a:sysClr val="windowText" lastClr="000000"/>
          </a:solidFill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Sheet4!$B$18</c:f>
              <c:strCache>
                <c:ptCount val="1"/>
                <c:pt idx="0">
                  <c:v>Sebelum mengikuti webinar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Sheet4!$B$19:$B$22</c:f>
              <c:numCache>
                <c:formatCode>0%</c:formatCode>
                <c:ptCount val="4"/>
                <c:pt idx="0">
                  <c:v>0.0714285714285714</c:v>
                </c:pt>
                <c:pt idx="1">
                  <c:v>0.464285714285714</c:v>
                </c:pt>
                <c:pt idx="2">
                  <c:v>0.321428571428571</c:v>
                </c:pt>
                <c:pt idx="3">
                  <c:v>0.142857142857143</c:v>
                </c:pt>
              </c:numCache>
            </c:numRef>
          </c:val>
        </c:ser>
        <c:ser>
          <c:idx val="1"/>
          <c:order val="1"/>
          <c:tx>
            <c:strRef>
              <c:f>Sheet4!$C$18</c:f>
              <c:strCache>
                <c:ptCount val="1"/>
                <c:pt idx="0">
                  <c:v>Setelah mengikuti webinar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Sheet4!$C$19:$C$22</c:f>
              <c:numCache>
                <c:formatCode>0%</c:formatCode>
                <c:ptCount val="4"/>
                <c:pt idx="0">
                  <c:v>0.321428571428571</c:v>
                </c:pt>
                <c:pt idx="1">
                  <c:v>0.642857142857143</c:v>
                </c:pt>
                <c:pt idx="2">
                  <c:v>0.0357142857142857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003484832"/>
        <c:axId val="1003485312"/>
      </c:barChart>
      <c:catAx>
        <c:axId val="100348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485312"/>
        <c:crosses val="autoZero"/>
        <c:auto val="1"/>
        <c:lblAlgn val="ctr"/>
        <c:lblOffset val="100"/>
        <c:noMultiLvlLbl val="0"/>
      </c:catAx>
      <c:valAx>
        <c:axId val="10034853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100348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>
          <a:solidFill>
            <a:sysClr val="windowText" lastClr="000000"/>
          </a:solidFill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Sheet5!$B$18</c:f>
              <c:strCache>
                <c:ptCount val="1"/>
                <c:pt idx="0">
                  <c:v>Sebelum mengikuti webinar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Sheet5!$B$19:$B$22</c:f>
              <c:numCache>
                <c:formatCode>0%</c:formatCode>
                <c:ptCount val="4"/>
                <c:pt idx="0">
                  <c:v>0.0714285714285714</c:v>
                </c:pt>
                <c:pt idx="1">
                  <c:v>0.392857142857143</c:v>
                </c:pt>
                <c:pt idx="2">
                  <c:v>0.357142857142857</c:v>
                </c:pt>
                <c:pt idx="3">
                  <c:v>0.178571428571429</c:v>
                </c:pt>
              </c:numCache>
            </c:numRef>
          </c:val>
        </c:ser>
        <c:ser>
          <c:idx val="1"/>
          <c:order val="1"/>
          <c:tx>
            <c:strRef>
              <c:f>Sheet5!$C$18</c:f>
              <c:strCache>
                <c:ptCount val="1"/>
                <c:pt idx="0">
                  <c:v>Setelah mengikuti webinar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Sheet5!$C$19:$C$22</c:f>
              <c:numCache>
                <c:formatCode>0%</c:formatCode>
                <c:ptCount val="4"/>
                <c:pt idx="0">
                  <c:v>0.357142857142857</c:v>
                </c:pt>
                <c:pt idx="1">
                  <c:v>0.571428571428571</c:v>
                </c:pt>
                <c:pt idx="2">
                  <c:v>0.0714285714285714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935794560"/>
        <c:axId val="935805600"/>
      </c:barChart>
      <c:catAx>
        <c:axId val="93579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935805600"/>
        <c:crosses val="autoZero"/>
        <c:auto val="1"/>
        <c:lblAlgn val="ctr"/>
        <c:lblOffset val="100"/>
        <c:noMultiLvlLbl val="0"/>
      </c:catAx>
      <c:valAx>
        <c:axId val="935805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93579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>
          <a:solidFill>
            <a:sysClr val="windowText" lastClr="000000"/>
          </a:solidFill>
        </a:defRPr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Sheet6!$B$18</c:f>
              <c:strCache>
                <c:ptCount val="1"/>
                <c:pt idx="0">
                  <c:v>Sebelum mengikuti webinar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Sheet6!$B$19:$B$22</c:f>
              <c:numCache>
                <c:formatCode>0%</c:formatCode>
                <c:ptCount val="4"/>
                <c:pt idx="0">
                  <c:v>0.0714285714285714</c:v>
                </c:pt>
                <c:pt idx="1">
                  <c:v>0.214285714285714</c:v>
                </c:pt>
                <c:pt idx="2">
                  <c:v>0.5</c:v>
                </c:pt>
                <c:pt idx="3">
                  <c:v>0.214285714285714</c:v>
                </c:pt>
              </c:numCache>
            </c:numRef>
          </c:val>
        </c:ser>
        <c:ser>
          <c:idx val="1"/>
          <c:order val="1"/>
          <c:tx>
            <c:strRef>
              <c:f>Sheet6!$C$18</c:f>
              <c:strCache>
                <c:ptCount val="1"/>
                <c:pt idx="0">
                  <c:v>Setelah mengikuti webinar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Sheet6!$A$19:$A$22</c:f>
              <c:strCache>
                <c:ptCount val="4"/>
                <c:pt idx="0">
                  <c:v>Sangat Paham</c:v>
                </c:pt>
                <c:pt idx="1">
                  <c:v>Paham</c:v>
                </c:pt>
                <c:pt idx="2">
                  <c:v>Tidak Paham</c:v>
                </c:pt>
                <c:pt idx="3">
                  <c:v>Sangat Tidak Paham</c:v>
                </c:pt>
              </c:strCache>
            </c:strRef>
          </c:cat>
          <c:val>
            <c:numRef>
              <c:f>Sheet6!$C$19:$C$22</c:f>
              <c:numCache>
                <c:formatCode>0%</c:formatCode>
                <c:ptCount val="4"/>
                <c:pt idx="0">
                  <c:v>0.285714285714286</c:v>
                </c:pt>
                <c:pt idx="1">
                  <c:v>0.607142857142857</c:v>
                </c:pt>
                <c:pt idx="2">
                  <c:v>0.107142857142857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935801760"/>
        <c:axId val="935803200"/>
      </c:barChart>
      <c:catAx>
        <c:axId val="93580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935803200"/>
        <c:crosses val="autoZero"/>
        <c:auto val="1"/>
        <c:lblAlgn val="ctr"/>
        <c:lblOffset val="100"/>
        <c:noMultiLvlLbl val="0"/>
      </c:catAx>
      <c:valAx>
        <c:axId val="9358032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</a:p>
        </c:txPr>
        <c:crossAx val="93580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>
          <a:solidFill>
            <a:sysClr val="windowText" lastClr="000000"/>
          </a:solidFill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D6A92-9023-9846-9034-BB990CBF16B5}" type="doc">
      <dgm:prSet loTypeId="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F060FF-4C74-B148-873A-1F4147733B1E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1. Agenda Setting</a:t>
          </a:r>
          <a:r>
            <a:rPr sz="1000"/>
            <a:t/>
          </a:r>
          <a:endParaRPr sz="1000"/>
        </a:p>
      </dgm:t>
    </dgm:pt>
    <dgm:pt modelId="{7AB89D21-7F44-4E4B-B71A-A6A13B8D3D05}" cxnId="{157BD7DA-85A9-4B32-9ECF-1B08790F257B}" type="parTrans">
      <dgm:prSet/>
      <dgm:spPr/>
      <dgm:t>
        <a:bodyPr/>
        <a:lstStyle/>
        <a:p>
          <a:endParaRPr lang="en-US"/>
        </a:p>
      </dgm:t>
    </dgm:pt>
    <dgm:pt modelId="{5AE760C0-6270-EA40-BD4B-8F6DD6841613}" cxnId="{157BD7DA-85A9-4B32-9ECF-1B08790F257B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/>
            <a:t/>
          </a:r>
          <a:endParaRPr lang="en-US" sz="1000"/>
        </a:p>
      </dgm:t>
    </dgm:pt>
    <dgm:pt modelId="{C585E3D1-DBBF-0542-8656-B26F8FA524DA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2. Policy Formulation</a:t>
          </a:r>
          <a:r>
            <a:rPr sz="1000"/>
            <a:t/>
          </a:r>
          <a:endParaRPr sz="1000"/>
        </a:p>
      </dgm:t>
    </dgm:pt>
    <dgm:pt modelId="{5B2EF909-3E29-3F4D-8822-387DEE3BF17F}" cxnId="{866717EA-BBA6-48ED-B34B-FEA80C7EFE1E}" type="parTrans">
      <dgm:prSet/>
      <dgm:spPr/>
      <dgm:t>
        <a:bodyPr/>
        <a:lstStyle/>
        <a:p>
          <a:endParaRPr lang="en-US"/>
        </a:p>
      </dgm:t>
    </dgm:pt>
    <dgm:pt modelId="{CDE90A36-B6E8-3B40-A5E1-8BBF78CFB58B}" cxnId="{866717EA-BBA6-48ED-B34B-FEA80C7EFE1E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/>
            <a:t/>
          </a:r>
          <a:endParaRPr lang="en-US" sz="1000"/>
        </a:p>
      </dgm:t>
    </dgm:pt>
    <dgm:pt modelId="{FA46624E-88DF-1E47-8692-136E86AB3768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3. Policy Implementation</a:t>
          </a:r>
          <a:r>
            <a:rPr sz="1000"/>
            <a:t/>
          </a:r>
          <a:endParaRPr sz="1000"/>
        </a:p>
      </dgm:t>
    </dgm:pt>
    <dgm:pt modelId="{F923D0D3-C231-3F44-A55A-AFF3975CBD69}" cxnId="{CFB071FD-0698-4C47-81BB-7A1062A1213D}" type="parTrans">
      <dgm:prSet/>
      <dgm:spPr/>
      <dgm:t>
        <a:bodyPr/>
        <a:lstStyle/>
        <a:p>
          <a:endParaRPr lang="en-US"/>
        </a:p>
      </dgm:t>
    </dgm:pt>
    <dgm:pt modelId="{C9F576B0-D8C9-9847-AA12-4801242C477D}" cxnId="{CFB071FD-0698-4C47-81BB-7A1062A1213D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/>
            <a:t/>
          </a:r>
          <a:endParaRPr lang="en-US" sz="1000"/>
        </a:p>
      </dgm:t>
    </dgm:pt>
    <dgm:pt modelId="{857DAE35-DC34-A546-ABA0-2EEBE81CF0CD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4. Policy Evaluation</a:t>
          </a:r>
          <a:r>
            <a:rPr sz="1000"/>
            <a:t/>
          </a:r>
          <a:endParaRPr sz="1000"/>
        </a:p>
      </dgm:t>
    </dgm:pt>
    <dgm:pt modelId="{9563B61C-0592-6744-8D45-CC07F5CC87B8}" cxnId="{EC786A19-A887-4860-AB30-3FDB38533B06}" type="parTrans">
      <dgm:prSet/>
      <dgm:spPr/>
      <dgm:t>
        <a:bodyPr/>
        <a:lstStyle/>
        <a:p>
          <a:endParaRPr lang="en-US"/>
        </a:p>
      </dgm:t>
    </dgm:pt>
    <dgm:pt modelId="{82D54952-6049-0E4C-BE79-6FA620CDE97F}" cxnId="{EC786A19-A887-4860-AB30-3FDB38533B06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/>
            <a:t/>
          </a:r>
          <a:endParaRPr lang="en-US" sz="1000"/>
        </a:p>
      </dgm:t>
    </dgm:pt>
    <dgm:pt modelId="{FAC76382-B4CD-8F4A-85CE-11EB2495E6A5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5. Policy Change</a:t>
          </a:r>
          <a:r>
            <a:rPr sz="1000"/>
            <a:t/>
          </a:r>
          <a:endParaRPr sz="1000"/>
        </a:p>
      </dgm:t>
    </dgm:pt>
    <dgm:pt modelId="{EFE3D928-D3A8-E049-BD06-F8738AC099BB}" cxnId="{57276F01-D38A-48E8-9412-303B704BDBFE}" type="parTrans">
      <dgm:prSet/>
      <dgm:spPr/>
      <dgm:t>
        <a:bodyPr/>
        <a:lstStyle/>
        <a:p>
          <a:endParaRPr lang="en-US"/>
        </a:p>
      </dgm:t>
    </dgm:pt>
    <dgm:pt modelId="{DDDF6678-B228-224F-BFE4-FDA862B42378}" cxnId="{57276F01-D38A-48E8-9412-303B704BDBFE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/>
            <a:t/>
          </a:r>
          <a:endParaRPr lang="en-US" sz="1000"/>
        </a:p>
      </dgm:t>
    </dgm:pt>
    <dgm:pt modelId="{044BFBBD-B094-8847-AAF6-C9F899C5C57C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6. Policy Termination</a:t>
          </a:r>
          <a:r>
            <a:rPr sz="1000"/>
            <a:t/>
          </a:r>
          <a:endParaRPr sz="1000"/>
        </a:p>
      </dgm:t>
    </dgm:pt>
    <dgm:pt modelId="{2FD8BC0C-DC1A-D345-BCC8-56153C8334DC}" cxnId="{4864849B-0641-4D0C-9674-EA065A88954A}" type="parTrans">
      <dgm:prSet/>
      <dgm:spPr/>
      <dgm:t>
        <a:bodyPr/>
        <a:lstStyle/>
        <a:p>
          <a:endParaRPr lang="en-US"/>
        </a:p>
      </dgm:t>
    </dgm:pt>
    <dgm:pt modelId="{544393C9-46CC-2E45-A1A2-2EF8395D3604}" cxnId="{4864849B-0641-4D0C-9674-EA065A88954A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/>
            <a:t/>
          </a:r>
          <a:endParaRPr lang="en-US" sz="1000"/>
        </a:p>
      </dgm:t>
    </dgm:pt>
    <dgm:pt modelId="{B9512329-7149-1646-A473-CC0ED2141AF5}" type="pres">
      <dgm:prSet presAssocID="{637D6A92-9023-9846-9034-BB990CBF16B5}" presName="cycle" presStyleCnt="0">
        <dgm:presLayoutVars>
          <dgm:dir/>
          <dgm:resizeHandles val="exact"/>
        </dgm:presLayoutVars>
      </dgm:prSet>
      <dgm:spPr/>
    </dgm:pt>
    <dgm:pt modelId="{2F368113-DD4C-4440-9C84-11BDA788C4AC}" type="pres">
      <dgm:prSet presAssocID="{1EF060FF-4C74-B148-873A-1F4147733B1E}" presName="node" presStyleLbl="node1" presStyleIdx="0" presStyleCnt="6">
        <dgm:presLayoutVars>
          <dgm:bulletEnabled val="1"/>
        </dgm:presLayoutVars>
      </dgm:prSet>
      <dgm:spPr/>
    </dgm:pt>
    <dgm:pt modelId="{55CC1DC1-7FCA-4F44-BEC2-BF53104E6F4B}" type="pres">
      <dgm:prSet presAssocID="{5AE760C0-6270-EA40-BD4B-8F6DD6841613}" presName="sibTrans" presStyleLbl="sibTrans2D1" presStyleIdx="0" presStyleCnt="6"/>
      <dgm:spPr/>
    </dgm:pt>
    <dgm:pt modelId="{62010847-BAC4-5547-86F0-DD3EF791E661}" type="pres">
      <dgm:prSet presAssocID="{5AE760C0-6270-EA40-BD4B-8F6DD6841613}" presName="connectorText" presStyleCnt="0"/>
      <dgm:spPr/>
    </dgm:pt>
    <dgm:pt modelId="{5F2A60F3-822D-0D46-AF1D-6BBC202632F8}" type="pres">
      <dgm:prSet presAssocID="{C585E3D1-DBBF-0542-8656-B26F8FA524DA}" presName="node" presStyleLbl="node1" presStyleIdx="1" presStyleCnt="6" custScaleX="100287" custScaleY="97696">
        <dgm:presLayoutVars>
          <dgm:bulletEnabled val="1"/>
        </dgm:presLayoutVars>
      </dgm:prSet>
      <dgm:spPr/>
    </dgm:pt>
    <dgm:pt modelId="{C164CA5E-A65C-1441-87EB-88807864F1A8}" type="pres">
      <dgm:prSet presAssocID="{CDE90A36-B6E8-3B40-A5E1-8BBF78CFB58B}" presName="sibTrans" presStyleLbl="sibTrans2D1" presStyleIdx="1" presStyleCnt="6"/>
      <dgm:spPr/>
    </dgm:pt>
    <dgm:pt modelId="{B72C32F8-3239-6548-9F1E-5FD80CEE231D}" type="pres">
      <dgm:prSet presAssocID="{CDE90A36-B6E8-3B40-A5E1-8BBF78CFB58B}" presName="connectorText" presStyleCnt="0"/>
      <dgm:spPr/>
    </dgm:pt>
    <dgm:pt modelId="{F04F6665-AFAB-3D4A-AE60-FF4F4ACE45C0}" type="pres">
      <dgm:prSet presAssocID="{FA46624E-88DF-1E47-8692-136E86AB3768}" presName="node" presStyleLbl="node1" presStyleIdx="2" presStyleCnt="6" custScaleX="110913" custScaleY="111505">
        <dgm:presLayoutVars>
          <dgm:bulletEnabled val="1"/>
        </dgm:presLayoutVars>
      </dgm:prSet>
      <dgm:spPr/>
    </dgm:pt>
    <dgm:pt modelId="{8A4EE5BB-B30F-9E41-82E3-4B5F18B617C2}" type="pres">
      <dgm:prSet presAssocID="{C9F576B0-D8C9-9847-AA12-4801242C477D}" presName="sibTrans" presStyleLbl="sibTrans2D1" presStyleIdx="2" presStyleCnt="6"/>
      <dgm:spPr/>
    </dgm:pt>
    <dgm:pt modelId="{F05BFCB9-376E-594C-A1A6-D084FB8B66D6}" type="pres">
      <dgm:prSet presAssocID="{C9F576B0-D8C9-9847-AA12-4801242C477D}" presName="connectorText" presStyleCnt="0"/>
      <dgm:spPr/>
    </dgm:pt>
    <dgm:pt modelId="{6C9BB14F-FA30-AF49-8ACB-D8927597810E}" type="pres">
      <dgm:prSet presAssocID="{857DAE35-DC34-A546-ABA0-2EEBE81CF0CD}" presName="node" presStyleLbl="node1" presStyleIdx="3" presStyleCnt="6">
        <dgm:presLayoutVars>
          <dgm:bulletEnabled val="1"/>
        </dgm:presLayoutVars>
      </dgm:prSet>
      <dgm:spPr/>
    </dgm:pt>
    <dgm:pt modelId="{1C8EF7C5-13FA-4942-91BA-3EE36D699F73}" type="pres">
      <dgm:prSet presAssocID="{82D54952-6049-0E4C-BE79-6FA620CDE97F}" presName="sibTrans" presStyleLbl="sibTrans2D1" presStyleIdx="3" presStyleCnt="6"/>
      <dgm:spPr/>
    </dgm:pt>
    <dgm:pt modelId="{207EE34C-92DD-FC46-AD7E-13010CBD1CE7}" type="pres">
      <dgm:prSet presAssocID="{82D54952-6049-0E4C-BE79-6FA620CDE97F}" presName="connectorText" presStyleCnt="0"/>
      <dgm:spPr/>
    </dgm:pt>
    <dgm:pt modelId="{21D3C164-E6AA-B84C-84B9-67A9B4E5A8E4}" type="pres">
      <dgm:prSet presAssocID="{FAC76382-B4CD-8F4A-85CE-11EB2495E6A5}" presName="node" presStyleLbl="node1" presStyleIdx="4" presStyleCnt="6">
        <dgm:presLayoutVars>
          <dgm:bulletEnabled val="1"/>
        </dgm:presLayoutVars>
      </dgm:prSet>
      <dgm:spPr/>
    </dgm:pt>
    <dgm:pt modelId="{72BC68C5-DD20-D14C-A9EF-962E9CA9300A}" type="pres">
      <dgm:prSet presAssocID="{DDDF6678-B228-224F-BFE4-FDA862B42378}" presName="sibTrans" presStyleLbl="sibTrans2D1" presStyleIdx="4" presStyleCnt="6"/>
      <dgm:spPr/>
    </dgm:pt>
    <dgm:pt modelId="{536EF008-3FF6-9942-ABEC-15B54A6DE3F4}" type="pres">
      <dgm:prSet presAssocID="{DDDF6678-B228-224F-BFE4-FDA862B42378}" presName="connectorText" presStyleCnt="0"/>
      <dgm:spPr/>
    </dgm:pt>
    <dgm:pt modelId="{FA2BF8FC-7BFA-B143-9CF1-ACBD5B3A677E}" type="pres">
      <dgm:prSet presAssocID="{044BFBBD-B094-8847-AAF6-C9F899C5C57C}" presName="node" presStyleLbl="node1" presStyleIdx="5" presStyleCnt="6">
        <dgm:presLayoutVars>
          <dgm:bulletEnabled val="1"/>
        </dgm:presLayoutVars>
      </dgm:prSet>
      <dgm:spPr/>
    </dgm:pt>
    <dgm:pt modelId="{AADC52A2-AD56-7A4E-B213-8BED09197AFC}" type="pres">
      <dgm:prSet presAssocID="{544393C9-46CC-2E45-A1A2-2EF8395D3604}" presName="sibTrans" presStyleLbl="sibTrans2D1" presStyleIdx="5" presStyleCnt="6"/>
      <dgm:spPr/>
    </dgm:pt>
    <dgm:pt modelId="{70FCDD96-A5E1-684F-AAF6-452362012C1D}" type="pres">
      <dgm:prSet presAssocID="{544393C9-46CC-2E45-A1A2-2EF8395D3604}" presName="connectorText" presStyleCnt="0"/>
      <dgm:spPr/>
    </dgm:pt>
  </dgm:ptLst>
  <dgm:cxnLst>
    <dgm:cxn modelId="{157BD7DA-85A9-4B32-9ECF-1B08790F257B}" srcId="{637D6A92-9023-9846-9034-BB990CBF16B5}" destId="{1EF060FF-4C74-B148-873A-1F4147733B1E}" srcOrd="0" destOrd="0" parTransId="{7AB89D21-7F44-4E4B-B71A-A6A13B8D3D05}" sibTransId="{5AE760C0-6270-EA40-BD4B-8F6DD6841613}"/>
    <dgm:cxn modelId="{866717EA-BBA6-48ED-B34B-FEA80C7EFE1E}" srcId="{637D6A92-9023-9846-9034-BB990CBF16B5}" destId="{C585E3D1-DBBF-0542-8656-B26F8FA524DA}" srcOrd="1" destOrd="0" parTransId="{5B2EF909-3E29-3F4D-8822-387DEE3BF17F}" sibTransId="{CDE90A36-B6E8-3B40-A5E1-8BBF78CFB58B}"/>
    <dgm:cxn modelId="{CFB071FD-0698-4C47-81BB-7A1062A1213D}" srcId="{637D6A92-9023-9846-9034-BB990CBF16B5}" destId="{FA46624E-88DF-1E47-8692-136E86AB3768}" srcOrd="2" destOrd="0" parTransId="{F923D0D3-C231-3F44-A55A-AFF3975CBD69}" sibTransId="{C9F576B0-D8C9-9847-AA12-4801242C477D}"/>
    <dgm:cxn modelId="{EC786A19-A887-4860-AB30-3FDB38533B06}" srcId="{637D6A92-9023-9846-9034-BB990CBF16B5}" destId="{857DAE35-DC34-A546-ABA0-2EEBE81CF0CD}" srcOrd="3" destOrd="0" parTransId="{9563B61C-0592-6744-8D45-CC07F5CC87B8}" sibTransId="{82D54952-6049-0E4C-BE79-6FA620CDE97F}"/>
    <dgm:cxn modelId="{57276F01-D38A-48E8-9412-303B704BDBFE}" srcId="{637D6A92-9023-9846-9034-BB990CBF16B5}" destId="{FAC76382-B4CD-8F4A-85CE-11EB2495E6A5}" srcOrd="4" destOrd="0" parTransId="{EFE3D928-D3A8-E049-BD06-F8738AC099BB}" sibTransId="{DDDF6678-B228-224F-BFE4-FDA862B42378}"/>
    <dgm:cxn modelId="{4864849B-0641-4D0C-9674-EA065A88954A}" srcId="{637D6A92-9023-9846-9034-BB990CBF16B5}" destId="{044BFBBD-B094-8847-AAF6-C9F899C5C57C}" srcOrd="5" destOrd="0" parTransId="{2FD8BC0C-DC1A-D345-BCC8-56153C8334DC}" sibTransId="{544393C9-46CC-2E45-A1A2-2EF8395D3604}"/>
    <dgm:cxn modelId="{BEF516A7-A4F4-4DA7-B487-D90A7933B58D}" type="presOf" srcId="{637D6A92-9023-9846-9034-BB990CBF16B5}" destId="{B9512329-7149-1646-A473-CC0ED2141AF5}" srcOrd="0" destOrd="0" presId="urn:microsoft.com/office/officeart/2005/8/layout/cycle2"/>
    <dgm:cxn modelId="{06998DCA-F762-41AE-9B7A-337856BC9A8D}" type="presParOf" srcId="{B9512329-7149-1646-A473-CC0ED2141AF5}" destId="{2F368113-DD4C-4440-9C84-11BDA788C4AC}" srcOrd="0" destOrd="0" presId="urn:microsoft.com/office/officeart/2005/8/layout/cycle2"/>
    <dgm:cxn modelId="{9751694B-C857-42A4-AA28-C58D108DCBD7}" type="presOf" srcId="{1EF060FF-4C74-B148-873A-1F4147733B1E}" destId="{2F368113-DD4C-4440-9C84-11BDA788C4AC}" srcOrd="0" destOrd="0" presId="urn:microsoft.com/office/officeart/2005/8/layout/cycle2"/>
    <dgm:cxn modelId="{97022F5A-2464-4BBC-9DC3-45A308216474}" type="presParOf" srcId="{B9512329-7149-1646-A473-CC0ED2141AF5}" destId="{55CC1DC1-7FCA-4F44-BEC2-BF53104E6F4B}" srcOrd="1" destOrd="0" presId="urn:microsoft.com/office/officeart/2005/8/layout/cycle2"/>
    <dgm:cxn modelId="{99C1EDE1-162C-4B6C-937C-FE6DA799C56B}" type="presOf" srcId="{5AE760C0-6270-EA40-BD4B-8F6DD6841613}" destId="{55CC1DC1-7FCA-4F44-BEC2-BF53104E6F4B}" srcOrd="0" destOrd="0" presId="urn:microsoft.com/office/officeart/2005/8/layout/cycle2"/>
    <dgm:cxn modelId="{3EE8EE08-4F83-46B8-9E6E-D93C5CE53E66}" type="presParOf" srcId="{55CC1DC1-7FCA-4F44-BEC2-BF53104E6F4B}" destId="{62010847-BAC4-5547-86F0-DD3EF791E661}" srcOrd="0" destOrd="1" presId="urn:microsoft.com/office/officeart/2005/8/layout/cycle2"/>
    <dgm:cxn modelId="{F2820678-DD85-4DB6-AA48-A3E6E06C7A05}" type="presOf" srcId="{5AE760C0-6270-EA40-BD4B-8F6DD6841613}" destId="{62010847-BAC4-5547-86F0-DD3EF791E661}" srcOrd="1" destOrd="0" presId="urn:microsoft.com/office/officeart/2005/8/layout/cycle2"/>
    <dgm:cxn modelId="{5F9BDC0F-15EA-446F-9023-383C2799F742}" type="presParOf" srcId="{B9512329-7149-1646-A473-CC0ED2141AF5}" destId="{5F2A60F3-822D-0D46-AF1D-6BBC202632F8}" srcOrd="2" destOrd="0" presId="urn:microsoft.com/office/officeart/2005/8/layout/cycle2"/>
    <dgm:cxn modelId="{8AB6D27D-DFA5-4AC6-9B86-D0B16CCA9FC3}" type="presOf" srcId="{C585E3D1-DBBF-0542-8656-B26F8FA524DA}" destId="{5F2A60F3-822D-0D46-AF1D-6BBC202632F8}" srcOrd="0" destOrd="0" presId="urn:microsoft.com/office/officeart/2005/8/layout/cycle2"/>
    <dgm:cxn modelId="{7CAE152E-7586-455A-B8D9-78F0FCC45BA4}" type="presParOf" srcId="{B9512329-7149-1646-A473-CC0ED2141AF5}" destId="{C164CA5E-A65C-1441-87EB-88807864F1A8}" srcOrd="3" destOrd="0" presId="urn:microsoft.com/office/officeart/2005/8/layout/cycle2"/>
    <dgm:cxn modelId="{30D665E7-1557-4A2A-9901-90014C994269}" type="presOf" srcId="{CDE90A36-B6E8-3B40-A5E1-8BBF78CFB58B}" destId="{C164CA5E-A65C-1441-87EB-88807864F1A8}" srcOrd="0" destOrd="0" presId="urn:microsoft.com/office/officeart/2005/8/layout/cycle2"/>
    <dgm:cxn modelId="{BBD90551-A190-4E62-AFB5-949317757DAF}" type="presParOf" srcId="{C164CA5E-A65C-1441-87EB-88807864F1A8}" destId="{B72C32F8-3239-6548-9F1E-5FD80CEE231D}" srcOrd="0" destOrd="3" presId="urn:microsoft.com/office/officeart/2005/8/layout/cycle2"/>
    <dgm:cxn modelId="{583EDF66-EFCE-4752-8975-5F56F879591D}" type="presOf" srcId="{CDE90A36-B6E8-3B40-A5E1-8BBF78CFB58B}" destId="{B72C32F8-3239-6548-9F1E-5FD80CEE231D}" srcOrd="1" destOrd="0" presId="urn:microsoft.com/office/officeart/2005/8/layout/cycle2"/>
    <dgm:cxn modelId="{7DBA4EB8-A35F-430F-B2B6-F6F9B5A60779}" type="presParOf" srcId="{B9512329-7149-1646-A473-CC0ED2141AF5}" destId="{F04F6665-AFAB-3D4A-AE60-FF4F4ACE45C0}" srcOrd="4" destOrd="0" presId="urn:microsoft.com/office/officeart/2005/8/layout/cycle2"/>
    <dgm:cxn modelId="{19453C1A-60FD-49A5-A2FB-EA2E7356B0FF}" type="presOf" srcId="{FA46624E-88DF-1E47-8692-136E86AB3768}" destId="{F04F6665-AFAB-3D4A-AE60-FF4F4ACE45C0}" srcOrd="0" destOrd="0" presId="urn:microsoft.com/office/officeart/2005/8/layout/cycle2"/>
    <dgm:cxn modelId="{05B3D077-A7CD-42DA-95DF-EEED8878F03B}" type="presParOf" srcId="{B9512329-7149-1646-A473-CC0ED2141AF5}" destId="{8A4EE5BB-B30F-9E41-82E3-4B5F18B617C2}" srcOrd="5" destOrd="0" presId="urn:microsoft.com/office/officeart/2005/8/layout/cycle2"/>
    <dgm:cxn modelId="{09336D7C-9DF0-4331-A484-C903502E027C}" type="presOf" srcId="{C9F576B0-D8C9-9847-AA12-4801242C477D}" destId="{8A4EE5BB-B30F-9E41-82E3-4B5F18B617C2}" srcOrd="0" destOrd="0" presId="urn:microsoft.com/office/officeart/2005/8/layout/cycle2"/>
    <dgm:cxn modelId="{1085C24C-9237-469B-9082-5C2DCEEA3BC5}" type="presParOf" srcId="{8A4EE5BB-B30F-9E41-82E3-4B5F18B617C2}" destId="{F05BFCB9-376E-594C-A1A6-D084FB8B66D6}" srcOrd="0" destOrd="5" presId="urn:microsoft.com/office/officeart/2005/8/layout/cycle2"/>
    <dgm:cxn modelId="{FFB6D918-A89B-4A57-8DA7-0FFE931F0897}" type="presOf" srcId="{C9F576B0-D8C9-9847-AA12-4801242C477D}" destId="{F05BFCB9-376E-594C-A1A6-D084FB8B66D6}" srcOrd="1" destOrd="0" presId="urn:microsoft.com/office/officeart/2005/8/layout/cycle2"/>
    <dgm:cxn modelId="{4AB61C29-2BD5-4742-85EE-2C79CA35DEC6}" type="presParOf" srcId="{B9512329-7149-1646-A473-CC0ED2141AF5}" destId="{6C9BB14F-FA30-AF49-8ACB-D8927597810E}" srcOrd="6" destOrd="0" presId="urn:microsoft.com/office/officeart/2005/8/layout/cycle2"/>
    <dgm:cxn modelId="{AE9CB6B9-AA35-4B3E-944A-9A66AB562977}" type="presOf" srcId="{857DAE35-DC34-A546-ABA0-2EEBE81CF0CD}" destId="{6C9BB14F-FA30-AF49-8ACB-D8927597810E}" srcOrd="0" destOrd="0" presId="urn:microsoft.com/office/officeart/2005/8/layout/cycle2"/>
    <dgm:cxn modelId="{8D54198B-8061-4484-8A4D-B364AE305474}" type="presParOf" srcId="{B9512329-7149-1646-A473-CC0ED2141AF5}" destId="{1C8EF7C5-13FA-4942-91BA-3EE36D699F73}" srcOrd="7" destOrd="0" presId="urn:microsoft.com/office/officeart/2005/8/layout/cycle2"/>
    <dgm:cxn modelId="{FCA23018-6557-486C-937C-051DA273B523}" type="presOf" srcId="{82D54952-6049-0E4C-BE79-6FA620CDE97F}" destId="{1C8EF7C5-13FA-4942-91BA-3EE36D699F73}" srcOrd="0" destOrd="0" presId="urn:microsoft.com/office/officeart/2005/8/layout/cycle2"/>
    <dgm:cxn modelId="{C43EC0EA-EFCA-4F51-834D-799A17A8DF34}" type="presParOf" srcId="{1C8EF7C5-13FA-4942-91BA-3EE36D699F73}" destId="{207EE34C-92DD-FC46-AD7E-13010CBD1CE7}" srcOrd="0" destOrd="7" presId="urn:microsoft.com/office/officeart/2005/8/layout/cycle2"/>
    <dgm:cxn modelId="{78A1F6A2-64CA-4A74-A2FD-15B1FCCF1775}" type="presOf" srcId="{82D54952-6049-0E4C-BE79-6FA620CDE97F}" destId="{207EE34C-92DD-FC46-AD7E-13010CBD1CE7}" srcOrd="1" destOrd="0" presId="urn:microsoft.com/office/officeart/2005/8/layout/cycle2"/>
    <dgm:cxn modelId="{784DB576-9F1E-4858-AB03-B4A57D41C682}" type="presParOf" srcId="{B9512329-7149-1646-A473-CC0ED2141AF5}" destId="{21D3C164-E6AA-B84C-84B9-67A9B4E5A8E4}" srcOrd="8" destOrd="0" presId="urn:microsoft.com/office/officeart/2005/8/layout/cycle2"/>
    <dgm:cxn modelId="{0A15F6B3-57A9-4044-AFCD-88CD3CEE97D9}" type="presOf" srcId="{FAC76382-B4CD-8F4A-85CE-11EB2495E6A5}" destId="{21D3C164-E6AA-B84C-84B9-67A9B4E5A8E4}" srcOrd="0" destOrd="0" presId="urn:microsoft.com/office/officeart/2005/8/layout/cycle2"/>
    <dgm:cxn modelId="{FAB07F18-2AF0-4353-90FE-FB1128DB42C8}" type="presParOf" srcId="{B9512329-7149-1646-A473-CC0ED2141AF5}" destId="{72BC68C5-DD20-D14C-A9EF-962E9CA9300A}" srcOrd="9" destOrd="0" presId="urn:microsoft.com/office/officeart/2005/8/layout/cycle2"/>
    <dgm:cxn modelId="{D2D0169E-A392-464A-AB3A-E35FCBFDB2CB}" type="presOf" srcId="{DDDF6678-B228-224F-BFE4-FDA862B42378}" destId="{72BC68C5-DD20-D14C-A9EF-962E9CA9300A}" srcOrd="0" destOrd="0" presId="urn:microsoft.com/office/officeart/2005/8/layout/cycle2"/>
    <dgm:cxn modelId="{07208D32-C4EF-41BD-8CCD-5677933B3B14}" type="presParOf" srcId="{72BC68C5-DD20-D14C-A9EF-962E9CA9300A}" destId="{536EF008-3FF6-9942-ABEC-15B54A6DE3F4}" srcOrd="0" destOrd="9" presId="urn:microsoft.com/office/officeart/2005/8/layout/cycle2"/>
    <dgm:cxn modelId="{F3C02A84-1BC5-4354-B289-C471FD3EAC04}" type="presOf" srcId="{DDDF6678-B228-224F-BFE4-FDA862B42378}" destId="{536EF008-3FF6-9942-ABEC-15B54A6DE3F4}" srcOrd="1" destOrd="0" presId="urn:microsoft.com/office/officeart/2005/8/layout/cycle2"/>
    <dgm:cxn modelId="{D78132C0-981E-4DCA-89AC-E641E28ECB37}" type="presParOf" srcId="{B9512329-7149-1646-A473-CC0ED2141AF5}" destId="{FA2BF8FC-7BFA-B143-9CF1-ACBD5B3A677E}" srcOrd="10" destOrd="0" presId="urn:microsoft.com/office/officeart/2005/8/layout/cycle2"/>
    <dgm:cxn modelId="{CF78DD26-A2B8-44F4-AAE0-B3BAF83CE9CD}" type="presOf" srcId="{044BFBBD-B094-8847-AAF6-C9F899C5C57C}" destId="{FA2BF8FC-7BFA-B143-9CF1-ACBD5B3A677E}" srcOrd="0" destOrd="0" presId="urn:microsoft.com/office/officeart/2005/8/layout/cycle2"/>
    <dgm:cxn modelId="{50746C72-07BC-4169-9934-E4E6F1CD0F80}" type="presParOf" srcId="{B9512329-7149-1646-A473-CC0ED2141AF5}" destId="{AADC52A2-AD56-7A4E-B213-8BED09197AFC}" srcOrd="11" destOrd="0" presId="urn:microsoft.com/office/officeart/2005/8/layout/cycle2"/>
    <dgm:cxn modelId="{1FB8EC21-0493-4A7F-AE06-ECB9D3BCC2E8}" type="presOf" srcId="{544393C9-46CC-2E45-A1A2-2EF8395D3604}" destId="{AADC52A2-AD56-7A4E-B213-8BED09197AFC}" srcOrd="0" destOrd="0" presId="urn:microsoft.com/office/officeart/2005/8/layout/cycle2"/>
    <dgm:cxn modelId="{D2177711-8310-486E-B1B4-079107AC7FB8}" type="presParOf" srcId="{AADC52A2-AD56-7A4E-B213-8BED09197AFC}" destId="{70FCDD96-A5E1-684F-AAF6-452362012C1D}" srcOrd="0" destOrd="11" presId="urn:microsoft.com/office/officeart/2005/8/layout/cycle2"/>
    <dgm:cxn modelId="{1D5FF058-2B92-401D-8AFE-32B0474999DD}" type="presOf" srcId="{544393C9-46CC-2E45-A1A2-2EF8395D3604}" destId="{70FCDD96-A5E1-684F-AAF6-452362012C1D}" srcOrd="1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7D6A92-9023-9846-9034-BB990CBF16B5}" type="doc">
      <dgm:prSet loTypeId="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F060FF-4C74-B148-873A-1F4147733B1E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1. Agenda Setting</a:t>
          </a:r>
          <a:r>
            <a:rPr sz="1800"/>
            <a:t/>
          </a:r>
          <a:endParaRPr sz="1800"/>
        </a:p>
      </dgm:t>
    </dgm:pt>
    <dgm:pt modelId="{7AB89D21-7F44-4E4B-B71A-A6A13B8D3D05}" cxnId="{024EE08A-769F-4E07-A278-2EB6FEB1DFA4}" type="parTrans">
      <dgm:prSet/>
      <dgm:spPr/>
      <dgm:t>
        <a:bodyPr/>
        <a:lstStyle/>
        <a:p>
          <a:endParaRPr lang="en-US"/>
        </a:p>
      </dgm:t>
    </dgm:pt>
    <dgm:pt modelId="{5AE760C0-6270-EA40-BD4B-8F6DD6841613}" cxnId="{024EE08A-769F-4E07-A278-2EB6FEB1DFA4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/>
            <a:t/>
          </a:r>
          <a:endParaRPr lang="en-US" sz="1800"/>
        </a:p>
      </dgm:t>
    </dgm:pt>
    <dgm:pt modelId="{C585E3D1-DBBF-0542-8656-B26F8FA524DA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2. Policy Formulation</a:t>
          </a:r>
          <a:r>
            <a:rPr sz="1800"/>
            <a:t/>
          </a:r>
          <a:endParaRPr sz="1800"/>
        </a:p>
      </dgm:t>
    </dgm:pt>
    <dgm:pt modelId="{5B2EF909-3E29-3F4D-8822-387DEE3BF17F}" cxnId="{634DB198-0B8C-4E7E-992A-71A7963387B1}" type="parTrans">
      <dgm:prSet/>
      <dgm:spPr/>
      <dgm:t>
        <a:bodyPr/>
        <a:lstStyle/>
        <a:p>
          <a:endParaRPr lang="en-US"/>
        </a:p>
      </dgm:t>
    </dgm:pt>
    <dgm:pt modelId="{CDE90A36-B6E8-3B40-A5E1-8BBF78CFB58B}" cxnId="{634DB198-0B8C-4E7E-992A-71A7963387B1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/>
            <a:t/>
          </a:r>
          <a:endParaRPr lang="en-US" sz="1800"/>
        </a:p>
      </dgm:t>
    </dgm:pt>
    <dgm:pt modelId="{FA46624E-88DF-1E47-8692-136E86AB3768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3. Policy Implementation</a:t>
          </a:r>
          <a:r>
            <a:rPr sz="1800"/>
            <a:t/>
          </a:r>
          <a:endParaRPr sz="1800"/>
        </a:p>
      </dgm:t>
    </dgm:pt>
    <dgm:pt modelId="{F923D0D3-C231-3F44-A55A-AFF3975CBD69}" cxnId="{BB8621FD-196C-4639-AA63-81183769D52C}" type="parTrans">
      <dgm:prSet/>
      <dgm:spPr/>
      <dgm:t>
        <a:bodyPr/>
        <a:lstStyle/>
        <a:p>
          <a:endParaRPr lang="en-US"/>
        </a:p>
      </dgm:t>
    </dgm:pt>
    <dgm:pt modelId="{C9F576B0-D8C9-9847-AA12-4801242C477D}" cxnId="{BB8621FD-196C-4639-AA63-81183769D52C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/>
            <a:t/>
          </a:r>
          <a:endParaRPr lang="en-US" sz="1800"/>
        </a:p>
      </dgm:t>
    </dgm:pt>
    <dgm:pt modelId="{857DAE35-DC34-A546-ABA0-2EEBE81CF0CD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4. Policy Evaluation</a:t>
          </a:r>
          <a:r>
            <a:rPr sz="1800"/>
            <a:t/>
          </a:r>
          <a:endParaRPr sz="1800"/>
        </a:p>
      </dgm:t>
    </dgm:pt>
    <dgm:pt modelId="{9563B61C-0592-6744-8D45-CC07F5CC87B8}" cxnId="{83203EB8-0836-4E33-9D30-B6C934A43909}" type="parTrans">
      <dgm:prSet/>
      <dgm:spPr/>
      <dgm:t>
        <a:bodyPr/>
        <a:lstStyle/>
        <a:p>
          <a:endParaRPr lang="en-US"/>
        </a:p>
      </dgm:t>
    </dgm:pt>
    <dgm:pt modelId="{82D54952-6049-0E4C-BE79-6FA620CDE97F}" cxnId="{83203EB8-0836-4E33-9D30-B6C934A43909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/>
            <a:t/>
          </a:r>
          <a:endParaRPr lang="en-US" sz="1800"/>
        </a:p>
      </dgm:t>
    </dgm:pt>
    <dgm:pt modelId="{FAC76382-B4CD-8F4A-85CE-11EB2495E6A5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5. Policy Change</a:t>
          </a:r>
          <a:r>
            <a:rPr sz="1800"/>
            <a:t/>
          </a:r>
          <a:endParaRPr sz="1800"/>
        </a:p>
      </dgm:t>
    </dgm:pt>
    <dgm:pt modelId="{EFE3D928-D3A8-E049-BD06-F8738AC099BB}" cxnId="{22196FC8-5FE7-4947-878A-E20E7382C5A2}" type="parTrans">
      <dgm:prSet/>
      <dgm:spPr/>
      <dgm:t>
        <a:bodyPr/>
        <a:lstStyle/>
        <a:p>
          <a:endParaRPr lang="en-US"/>
        </a:p>
      </dgm:t>
    </dgm:pt>
    <dgm:pt modelId="{DDDF6678-B228-224F-BFE4-FDA862B42378}" cxnId="{22196FC8-5FE7-4947-878A-E20E7382C5A2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/>
            <a:t/>
          </a:r>
          <a:endParaRPr lang="en-US" sz="1800"/>
        </a:p>
      </dgm:t>
    </dgm:pt>
    <dgm:pt modelId="{044BFBBD-B094-8847-AAF6-C9F899C5C57C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6. Policy Termination</a:t>
          </a:r>
          <a:r>
            <a:rPr sz="1800"/>
            <a:t/>
          </a:r>
          <a:endParaRPr sz="1800"/>
        </a:p>
      </dgm:t>
    </dgm:pt>
    <dgm:pt modelId="{2FD8BC0C-DC1A-D345-BCC8-56153C8334DC}" cxnId="{4894DB20-DA81-493E-968F-FD4957B9BE94}" type="parTrans">
      <dgm:prSet/>
      <dgm:spPr/>
      <dgm:t>
        <a:bodyPr/>
        <a:lstStyle/>
        <a:p>
          <a:endParaRPr lang="en-US"/>
        </a:p>
      </dgm:t>
    </dgm:pt>
    <dgm:pt modelId="{544393C9-46CC-2E45-A1A2-2EF8395D3604}" cxnId="{4894DB20-DA81-493E-968F-FD4957B9BE94}" type="sibTrans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/>
            <a:t/>
          </a:r>
          <a:endParaRPr lang="en-US" sz="1800"/>
        </a:p>
      </dgm:t>
    </dgm:pt>
    <dgm:pt modelId="{B9512329-7149-1646-A473-CC0ED2141AF5}" type="pres">
      <dgm:prSet presAssocID="{637D6A92-9023-9846-9034-BB990CBF16B5}" presName="cycle" presStyleCnt="0">
        <dgm:presLayoutVars>
          <dgm:dir/>
          <dgm:resizeHandles val="exact"/>
        </dgm:presLayoutVars>
      </dgm:prSet>
      <dgm:spPr/>
    </dgm:pt>
    <dgm:pt modelId="{2F368113-DD4C-4440-9C84-11BDA788C4AC}" type="pres">
      <dgm:prSet presAssocID="{1EF060FF-4C74-B148-873A-1F4147733B1E}" presName="node" presStyleLbl="node1" presStyleIdx="0" presStyleCnt="6">
        <dgm:presLayoutVars>
          <dgm:bulletEnabled val="1"/>
        </dgm:presLayoutVars>
      </dgm:prSet>
      <dgm:spPr/>
    </dgm:pt>
    <dgm:pt modelId="{55CC1DC1-7FCA-4F44-BEC2-BF53104E6F4B}" type="pres">
      <dgm:prSet presAssocID="{5AE760C0-6270-EA40-BD4B-8F6DD6841613}" presName="sibTrans" presStyleLbl="sibTrans2D1" presStyleIdx="0" presStyleCnt="6"/>
      <dgm:spPr/>
    </dgm:pt>
    <dgm:pt modelId="{62010847-BAC4-5547-86F0-DD3EF791E661}" type="pres">
      <dgm:prSet presAssocID="{5AE760C0-6270-EA40-BD4B-8F6DD6841613}" presName="connectorText" presStyleCnt="0"/>
      <dgm:spPr/>
    </dgm:pt>
    <dgm:pt modelId="{5F2A60F3-822D-0D46-AF1D-6BBC202632F8}" type="pres">
      <dgm:prSet presAssocID="{C585E3D1-DBBF-0542-8656-B26F8FA524DA}" presName="node" presStyleLbl="node1" presStyleIdx="1" presStyleCnt="6" custScaleX="100287" custScaleY="97696">
        <dgm:presLayoutVars>
          <dgm:bulletEnabled val="1"/>
        </dgm:presLayoutVars>
      </dgm:prSet>
      <dgm:spPr/>
    </dgm:pt>
    <dgm:pt modelId="{C164CA5E-A65C-1441-87EB-88807864F1A8}" type="pres">
      <dgm:prSet presAssocID="{CDE90A36-B6E8-3B40-A5E1-8BBF78CFB58B}" presName="sibTrans" presStyleLbl="sibTrans2D1" presStyleIdx="1" presStyleCnt="6"/>
      <dgm:spPr/>
    </dgm:pt>
    <dgm:pt modelId="{B72C32F8-3239-6548-9F1E-5FD80CEE231D}" type="pres">
      <dgm:prSet presAssocID="{CDE90A36-B6E8-3B40-A5E1-8BBF78CFB58B}" presName="connectorText" presStyleCnt="0"/>
      <dgm:spPr/>
    </dgm:pt>
    <dgm:pt modelId="{F04F6665-AFAB-3D4A-AE60-FF4F4ACE45C0}" type="pres">
      <dgm:prSet presAssocID="{FA46624E-88DF-1E47-8692-136E86AB3768}" presName="node" presStyleLbl="node1" presStyleIdx="2" presStyleCnt="6" custScaleX="110913" custScaleY="111505">
        <dgm:presLayoutVars>
          <dgm:bulletEnabled val="1"/>
        </dgm:presLayoutVars>
      </dgm:prSet>
      <dgm:spPr/>
    </dgm:pt>
    <dgm:pt modelId="{8A4EE5BB-B30F-9E41-82E3-4B5F18B617C2}" type="pres">
      <dgm:prSet presAssocID="{C9F576B0-D8C9-9847-AA12-4801242C477D}" presName="sibTrans" presStyleLbl="sibTrans2D1" presStyleIdx="2" presStyleCnt="6"/>
      <dgm:spPr/>
    </dgm:pt>
    <dgm:pt modelId="{F05BFCB9-376E-594C-A1A6-D084FB8B66D6}" type="pres">
      <dgm:prSet presAssocID="{C9F576B0-D8C9-9847-AA12-4801242C477D}" presName="connectorText" presStyleCnt="0"/>
      <dgm:spPr/>
    </dgm:pt>
    <dgm:pt modelId="{6C9BB14F-FA30-AF49-8ACB-D8927597810E}" type="pres">
      <dgm:prSet presAssocID="{857DAE35-DC34-A546-ABA0-2EEBE81CF0CD}" presName="node" presStyleLbl="node1" presStyleIdx="3" presStyleCnt="6">
        <dgm:presLayoutVars>
          <dgm:bulletEnabled val="1"/>
        </dgm:presLayoutVars>
      </dgm:prSet>
      <dgm:spPr/>
    </dgm:pt>
    <dgm:pt modelId="{1C8EF7C5-13FA-4942-91BA-3EE36D699F73}" type="pres">
      <dgm:prSet presAssocID="{82D54952-6049-0E4C-BE79-6FA620CDE97F}" presName="sibTrans" presStyleLbl="sibTrans2D1" presStyleIdx="3" presStyleCnt="6"/>
      <dgm:spPr/>
    </dgm:pt>
    <dgm:pt modelId="{207EE34C-92DD-FC46-AD7E-13010CBD1CE7}" type="pres">
      <dgm:prSet presAssocID="{82D54952-6049-0E4C-BE79-6FA620CDE97F}" presName="connectorText" presStyleCnt="0"/>
      <dgm:spPr/>
    </dgm:pt>
    <dgm:pt modelId="{21D3C164-E6AA-B84C-84B9-67A9B4E5A8E4}" type="pres">
      <dgm:prSet presAssocID="{FAC76382-B4CD-8F4A-85CE-11EB2495E6A5}" presName="node" presStyleLbl="node1" presStyleIdx="4" presStyleCnt="6">
        <dgm:presLayoutVars>
          <dgm:bulletEnabled val="1"/>
        </dgm:presLayoutVars>
      </dgm:prSet>
      <dgm:spPr/>
    </dgm:pt>
    <dgm:pt modelId="{72BC68C5-DD20-D14C-A9EF-962E9CA9300A}" type="pres">
      <dgm:prSet presAssocID="{DDDF6678-B228-224F-BFE4-FDA862B42378}" presName="sibTrans" presStyleLbl="sibTrans2D1" presStyleIdx="4" presStyleCnt="6"/>
      <dgm:spPr/>
    </dgm:pt>
    <dgm:pt modelId="{536EF008-3FF6-9942-ABEC-15B54A6DE3F4}" type="pres">
      <dgm:prSet presAssocID="{DDDF6678-B228-224F-BFE4-FDA862B42378}" presName="connectorText" presStyleCnt="0"/>
      <dgm:spPr/>
    </dgm:pt>
    <dgm:pt modelId="{FA2BF8FC-7BFA-B143-9CF1-ACBD5B3A677E}" type="pres">
      <dgm:prSet presAssocID="{044BFBBD-B094-8847-AAF6-C9F899C5C57C}" presName="node" presStyleLbl="node1" presStyleIdx="5" presStyleCnt="6">
        <dgm:presLayoutVars>
          <dgm:bulletEnabled val="1"/>
        </dgm:presLayoutVars>
      </dgm:prSet>
      <dgm:spPr/>
    </dgm:pt>
    <dgm:pt modelId="{AADC52A2-AD56-7A4E-B213-8BED09197AFC}" type="pres">
      <dgm:prSet presAssocID="{544393C9-46CC-2E45-A1A2-2EF8395D3604}" presName="sibTrans" presStyleLbl="sibTrans2D1" presStyleIdx="5" presStyleCnt="6"/>
      <dgm:spPr/>
    </dgm:pt>
    <dgm:pt modelId="{70FCDD96-A5E1-684F-AAF6-452362012C1D}" type="pres">
      <dgm:prSet presAssocID="{544393C9-46CC-2E45-A1A2-2EF8395D3604}" presName="connectorText" presStyleCnt="0"/>
      <dgm:spPr/>
    </dgm:pt>
  </dgm:ptLst>
  <dgm:cxnLst>
    <dgm:cxn modelId="{024EE08A-769F-4E07-A278-2EB6FEB1DFA4}" srcId="{637D6A92-9023-9846-9034-BB990CBF16B5}" destId="{1EF060FF-4C74-B148-873A-1F4147733B1E}" srcOrd="0" destOrd="0" parTransId="{7AB89D21-7F44-4E4B-B71A-A6A13B8D3D05}" sibTransId="{5AE760C0-6270-EA40-BD4B-8F6DD6841613}"/>
    <dgm:cxn modelId="{634DB198-0B8C-4E7E-992A-71A7963387B1}" srcId="{637D6A92-9023-9846-9034-BB990CBF16B5}" destId="{C585E3D1-DBBF-0542-8656-B26F8FA524DA}" srcOrd="1" destOrd="0" parTransId="{5B2EF909-3E29-3F4D-8822-387DEE3BF17F}" sibTransId="{CDE90A36-B6E8-3B40-A5E1-8BBF78CFB58B}"/>
    <dgm:cxn modelId="{BB8621FD-196C-4639-AA63-81183769D52C}" srcId="{637D6A92-9023-9846-9034-BB990CBF16B5}" destId="{FA46624E-88DF-1E47-8692-136E86AB3768}" srcOrd="2" destOrd="0" parTransId="{F923D0D3-C231-3F44-A55A-AFF3975CBD69}" sibTransId="{C9F576B0-D8C9-9847-AA12-4801242C477D}"/>
    <dgm:cxn modelId="{83203EB8-0836-4E33-9D30-B6C934A43909}" srcId="{637D6A92-9023-9846-9034-BB990CBF16B5}" destId="{857DAE35-DC34-A546-ABA0-2EEBE81CF0CD}" srcOrd="3" destOrd="0" parTransId="{9563B61C-0592-6744-8D45-CC07F5CC87B8}" sibTransId="{82D54952-6049-0E4C-BE79-6FA620CDE97F}"/>
    <dgm:cxn modelId="{22196FC8-5FE7-4947-878A-E20E7382C5A2}" srcId="{637D6A92-9023-9846-9034-BB990CBF16B5}" destId="{FAC76382-B4CD-8F4A-85CE-11EB2495E6A5}" srcOrd="4" destOrd="0" parTransId="{EFE3D928-D3A8-E049-BD06-F8738AC099BB}" sibTransId="{DDDF6678-B228-224F-BFE4-FDA862B42378}"/>
    <dgm:cxn modelId="{4894DB20-DA81-493E-968F-FD4957B9BE94}" srcId="{637D6A92-9023-9846-9034-BB990CBF16B5}" destId="{044BFBBD-B094-8847-AAF6-C9F899C5C57C}" srcOrd="5" destOrd="0" parTransId="{2FD8BC0C-DC1A-D345-BCC8-56153C8334DC}" sibTransId="{544393C9-46CC-2E45-A1A2-2EF8395D3604}"/>
    <dgm:cxn modelId="{C4F22061-76D6-4FE4-ACA7-31311629DAE5}" type="presOf" srcId="{637D6A92-9023-9846-9034-BB990CBF16B5}" destId="{B9512329-7149-1646-A473-CC0ED2141AF5}" srcOrd="0" destOrd="0" presId="urn:microsoft.com/office/officeart/2005/8/layout/cycle2"/>
    <dgm:cxn modelId="{A1F1F486-F7D6-4D1D-AEC0-83E084421EF6}" type="presParOf" srcId="{B9512329-7149-1646-A473-CC0ED2141AF5}" destId="{2F368113-DD4C-4440-9C84-11BDA788C4AC}" srcOrd="0" destOrd="0" presId="urn:microsoft.com/office/officeart/2005/8/layout/cycle2"/>
    <dgm:cxn modelId="{BEFFF401-DC08-47C6-B453-A00428361B1F}" type="presOf" srcId="{1EF060FF-4C74-B148-873A-1F4147733B1E}" destId="{2F368113-DD4C-4440-9C84-11BDA788C4AC}" srcOrd="0" destOrd="0" presId="urn:microsoft.com/office/officeart/2005/8/layout/cycle2"/>
    <dgm:cxn modelId="{1D619A5D-CAC4-4B47-A439-488FB100B266}" type="presParOf" srcId="{B9512329-7149-1646-A473-CC0ED2141AF5}" destId="{55CC1DC1-7FCA-4F44-BEC2-BF53104E6F4B}" srcOrd="1" destOrd="0" presId="urn:microsoft.com/office/officeart/2005/8/layout/cycle2"/>
    <dgm:cxn modelId="{A3CC3685-0CEF-4A30-B0E8-27D6653C7E09}" type="presOf" srcId="{5AE760C0-6270-EA40-BD4B-8F6DD6841613}" destId="{55CC1DC1-7FCA-4F44-BEC2-BF53104E6F4B}" srcOrd="0" destOrd="0" presId="urn:microsoft.com/office/officeart/2005/8/layout/cycle2"/>
    <dgm:cxn modelId="{53E61236-5388-4D62-B606-4B8CECE1C9A5}" type="presParOf" srcId="{55CC1DC1-7FCA-4F44-BEC2-BF53104E6F4B}" destId="{62010847-BAC4-5547-86F0-DD3EF791E661}" srcOrd="0" destOrd="1" presId="urn:microsoft.com/office/officeart/2005/8/layout/cycle2"/>
    <dgm:cxn modelId="{5D8C43BE-6E32-421E-9C41-E2489F42F81B}" type="presOf" srcId="{5AE760C0-6270-EA40-BD4B-8F6DD6841613}" destId="{62010847-BAC4-5547-86F0-DD3EF791E661}" srcOrd="1" destOrd="0" presId="urn:microsoft.com/office/officeart/2005/8/layout/cycle2"/>
    <dgm:cxn modelId="{75A249CF-BC65-4D94-82FB-FBF25BA87FB0}" type="presParOf" srcId="{B9512329-7149-1646-A473-CC0ED2141AF5}" destId="{5F2A60F3-822D-0D46-AF1D-6BBC202632F8}" srcOrd="2" destOrd="0" presId="urn:microsoft.com/office/officeart/2005/8/layout/cycle2"/>
    <dgm:cxn modelId="{BF08A259-4ABC-4B01-8211-7B50F4A5125A}" type="presOf" srcId="{C585E3D1-DBBF-0542-8656-B26F8FA524DA}" destId="{5F2A60F3-822D-0D46-AF1D-6BBC202632F8}" srcOrd="0" destOrd="0" presId="urn:microsoft.com/office/officeart/2005/8/layout/cycle2"/>
    <dgm:cxn modelId="{1804FD0C-7FB0-434C-A2B2-245177E0AC63}" type="presParOf" srcId="{B9512329-7149-1646-A473-CC0ED2141AF5}" destId="{C164CA5E-A65C-1441-87EB-88807864F1A8}" srcOrd="3" destOrd="0" presId="urn:microsoft.com/office/officeart/2005/8/layout/cycle2"/>
    <dgm:cxn modelId="{F7E5B956-B07C-4072-8DFB-58562216F12D}" type="presOf" srcId="{CDE90A36-B6E8-3B40-A5E1-8BBF78CFB58B}" destId="{C164CA5E-A65C-1441-87EB-88807864F1A8}" srcOrd="0" destOrd="0" presId="urn:microsoft.com/office/officeart/2005/8/layout/cycle2"/>
    <dgm:cxn modelId="{6A927E13-7205-4905-9F4D-1153F1C62217}" type="presParOf" srcId="{C164CA5E-A65C-1441-87EB-88807864F1A8}" destId="{B72C32F8-3239-6548-9F1E-5FD80CEE231D}" srcOrd="0" destOrd="3" presId="urn:microsoft.com/office/officeart/2005/8/layout/cycle2"/>
    <dgm:cxn modelId="{BC5A2AC8-E9A3-4E09-BB2D-396FA5829854}" type="presOf" srcId="{CDE90A36-B6E8-3B40-A5E1-8BBF78CFB58B}" destId="{B72C32F8-3239-6548-9F1E-5FD80CEE231D}" srcOrd="1" destOrd="0" presId="urn:microsoft.com/office/officeart/2005/8/layout/cycle2"/>
    <dgm:cxn modelId="{B2643F45-E339-4F83-87A7-D76E7484A7C7}" type="presParOf" srcId="{B9512329-7149-1646-A473-CC0ED2141AF5}" destId="{F04F6665-AFAB-3D4A-AE60-FF4F4ACE45C0}" srcOrd="4" destOrd="0" presId="urn:microsoft.com/office/officeart/2005/8/layout/cycle2"/>
    <dgm:cxn modelId="{7A6CAF1A-AFE7-4D8A-AC1E-72FD3A1BE740}" type="presOf" srcId="{FA46624E-88DF-1E47-8692-136E86AB3768}" destId="{F04F6665-AFAB-3D4A-AE60-FF4F4ACE45C0}" srcOrd="0" destOrd="0" presId="urn:microsoft.com/office/officeart/2005/8/layout/cycle2"/>
    <dgm:cxn modelId="{6916512C-7C47-4B76-AC66-E40E41DC3E52}" type="presParOf" srcId="{B9512329-7149-1646-A473-CC0ED2141AF5}" destId="{8A4EE5BB-B30F-9E41-82E3-4B5F18B617C2}" srcOrd="5" destOrd="0" presId="urn:microsoft.com/office/officeart/2005/8/layout/cycle2"/>
    <dgm:cxn modelId="{F8A918A4-70EE-4DD4-84A6-F4F2BEC6E702}" type="presOf" srcId="{C9F576B0-D8C9-9847-AA12-4801242C477D}" destId="{8A4EE5BB-B30F-9E41-82E3-4B5F18B617C2}" srcOrd="0" destOrd="0" presId="urn:microsoft.com/office/officeart/2005/8/layout/cycle2"/>
    <dgm:cxn modelId="{B6F1F3D8-E8F9-4EC2-88D2-A5B66FC5A68C}" type="presParOf" srcId="{8A4EE5BB-B30F-9E41-82E3-4B5F18B617C2}" destId="{F05BFCB9-376E-594C-A1A6-D084FB8B66D6}" srcOrd="0" destOrd="5" presId="urn:microsoft.com/office/officeart/2005/8/layout/cycle2"/>
    <dgm:cxn modelId="{FDD421FE-DB94-4DF5-9884-4C706BCD08A1}" type="presOf" srcId="{C9F576B0-D8C9-9847-AA12-4801242C477D}" destId="{F05BFCB9-376E-594C-A1A6-D084FB8B66D6}" srcOrd="1" destOrd="0" presId="urn:microsoft.com/office/officeart/2005/8/layout/cycle2"/>
    <dgm:cxn modelId="{C0CC9833-2919-4659-A2F9-1332A4300F38}" type="presParOf" srcId="{B9512329-7149-1646-A473-CC0ED2141AF5}" destId="{6C9BB14F-FA30-AF49-8ACB-D8927597810E}" srcOrd="6" destOrd="0" presId="urn:microsoft.com/office/officeart/2005/8/layout/cycle2"/>
    <dgm:cxn modelId="{1AAB02E8-DA57-49C5-990B-8E3DBFFB0597}" type="presOf" srcId="{857DAE35-DC34-A546-ABA0-2EEBE81CF0CD}" destId="{6C9BB14F-FA30-AF49-8ACB-D8927597810E}" srcOrd="0" destOrd="0" presId="urn:microsoft.com/office/officeart/2005/8/layout/cycle2"/>
    <dgm:cxn modelId="{1CD086B7-5378-4BDF-BF05-9AF95B9AC2BA}" type="presParOf" srcId="{B9512329-7149-1646-A473-CC0ED2141AF5}" destId="{1C8EF7C5-13FA-4942-91BA-3EE36D699F73}" srcOrd="7" destOrd="0" presId="urn:microsoft.com/office/officeart/2005/8/layout/cycle2"/>
    <dgm:cxn modelId="{C8289003-AD40-4492-8F40-64A63E87ACFC}" type="presOf" srcId="{82D54952-6049-0E4C-BE79-6FA620CDE97F}" destId="{1C8EF7C5-13FA-4942-91BA-3EE36D699F73}" srcOrd="0" destOrd="0" presId="urn:microsoft.com/office/officeart/2005/8/layout/cycle2"/>
    <dgm:cxn modelId="{F19AA30E-7A81-4B37-A9DD-B58345FAE41A}" type="presParOf" srcId="{1C8EF7C5-13FA-4942-91BA-3EE36D699F73}" destId="{207EE34C-92DD-FC46-AD7E-13010CBD1CE7}" srcOrd="0" destOrd="7" presId="urn:microsoft.com/office/officeart/2005/8/layout/cycle2"/>
    <dgm:cxn modelId="{1BE36380-06BE-4A89-B2AC-796A2B7698C5}" type="presOf" srcId="{82D54952-6049-0E4C-BE79-6FA620CDE97F}" destId="{207EE34C-92DD-FC46-AD7E-13010CBD1CE7}" srcOrd="1" destOrd="0" presId="urn:microsoft.com/office/officeart/2005/8/layout/cycle2"/>
    <dgm:cxn modelId="{6D5B8593-D49F-427A-AC30-D5B9A0DC7803}" type="presParOf" srcId="{B9512329-7149-1646-A473-CC0ED2141AF5}" destId="{21D3C164-E6AA-B84C-84B9-67A9B4E5A8E4}" srcOrd="8" destOrd="0" presId="urn:microsoft.com/office/officeart/2005/8/layout/cycle2"/>
    <dgm:cxn modelId="{E49EE219-8BB5-4C82-8409-5B5E53547092}" type="presOf" srcId="{FAC76382-B4CD-8F4A-85CE-11EB2495E6A5}" destId="{21D3C164-E6AA-B84C-84B9-67A9B4E5A8E4}" srcOrd="0" destOrd="0" presId="urn:microsoft.com/office/officeart/2005/8/layout/cycle2"/>
    <dgm:cxn modelId="{873BE3A6-B1BA-4B29-9451-6E0FF3E255A7}" type="presParOf" srcId="{B9512329-7149-1646-A473-CC0ED2141AF5}" destId="{72BC68C5-DD20-D14C-A9EF-962E9CA9300A}" srcOrd="9" destOrd="0" presId="urn:microsoft.com/office/officeart/2005/8/layout/cycle2"/>
    <dgm:cxn modelId="{2D4A0961-0CE6-4848-BB20-D80A32AC431F}" type="presOf" srcId="{DDDF6678-B228-224F-BFE4-FDA862B42378}" destId="{72BC68C5-DD20-D14C-A9EF-962E9CA9300A}" srcOrd="0" destOrd="0" presId="urn:microsoft.com/office/officeart/2005/8/layout/cycle2"/>
    <dgm:cxn modelId="{FFE676AD-9246-4B71-91EA-7689380C9EC8}" type="presParOf" srcId="{72BC68C5-DD20-D14C-A9EF-962E9CA9300A}" destId="{536EF008-3FF6-9942-ABEC-15B54A6DE3F4}" srcOrd="0" destOrd="9" presId="urn:microsoft.com/office/officeart/2005/8/layout/cycle2"/>
    <dgm:cxn modelId="{612E94A3-1C51-4DF7-823E-7FC59F23054B}" type="presOf" srcId="{DDDF6678-B228-224F-BFE4-FDA862B42378}" destId="{536EF008-3FF6-9942-ABEC-15B54A6DE3F4}" srcOrd="1" destOrd="0" presId="urn:microsoft.com/office/officeart/2005/8/layout/cycle2"/>
    <dgm:cxn modelId="{EBF0A0C4-8ABA-4A68-A27D-B3FB560514FD}" type="presParOf" srcId="{B9512329-7149-1646-A473-CC0ED2141AF5}" destId="{FA2BF8FC-7BFA-B143-9CF1-ACBD5B3A677E}" srcOrd="10" destOrd="0" presId="urn:microsoft.com/office/officeart/2005/8/layout/cycle2"/>
    <dgm:cxn modelId="{76A18F16-52A1-4583-8774-0627C6C48E80}" type="presOf" srcId="{044BFBBD-B094-8847-AAF6-C9F899C5C57C}" destId="{FA2BF8FC-7BFA-B143-9CF1-ACBD5B3A677E}" srcOrd="0" destOrd="0" presId="urn:microsoft.com/office/officeart/2005/8/layout/cycle2"/>
    <dgm:cxn modelId="{697E4F06-CAD8-434E-8C3F-A2F92FCB0F37}" type="presParOf" srcId="{B9512329-7149-1646-A473-CC0ED2141AF5}" destId="{AADC52A2-AD56-7A4E-B213-8BED09197AFC}" srcOrd="11" destOrd="0" presId="urn:microsoft.com/office/officeart/2005/8/layout/cycle2"/>
    <dgm:cxn modelId="{3986522E-7802-46C4-B160-8D9BF2787E63}" type="presOf" srcId="{544393C9-46CC-2E45-A1A2-2EF8395D3604}" destId="{AADC52A2-AD56-7A4E-B213-8BED09197AFC}" srcOrd="0" destOrd="0" presId="urn:microsoft.com/office/officeart/2005/8/layout/cycle2"/>
    <dgm:cxn modelId="{3044DD3D-9D1E-44CD-8707-15B968F43108}" type="presParOf" srcId="{AADC52A2-AD56-7A4E-B213-8BED09197AFC}" destId="{70FCDD96-A5E1-684F-AAF6-452362012C1D}" srcOrd="0" destOrd="11" presId="urn:microsoft.com/office/officeart/2005/8/layout/cycle2"/>
    <dgm:cxn modelId="{374DEC0A-9999-4BCA-978E-7AFCB846A631}" type="presOf" srcId="{544393C9-46CC-2E45-A1A2-2EF8395D3604}" destId="{70FCDD96-A5E1-684F-AAF6-452362012C1D}" srcOrd="1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2820670" cy="3448685"/>
        <a:chOff x="0" y="0"/>
        <a:chExt cx="2820670" cy="3448685"/>
      </a:xfrm>
    </dsp:grpSpPr>
    <dsp:sp modelId="{2F368113-DD4C-4440-9C84-11BDA788C4AC}">
      <dsp:nvSpPr>
        <dsp:cNvPr id="3" name="Oval 2"/>
        <dsp:cNvSpPr/>
      </dsp:nvSpPr>
      <dsp:spPr bwMode="white">
        <a:xfrm>
          <a:off x="1018366" y="156466"/>
          <a:ext cx="783938" cy="7839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1. Agenda Setting</a:t>
          </a:r>
          <a:endParaRPr sz="1000"/>
        </a:p>
      </dsp:txBody>
      <dsp:txXfrm>
        <a:off x="1018366" y="156466"/>
        <a:ext cx="783938" cy="783938"/>
      </dsp:txXfrm>
    </dsp:sp>
    <dsp:sp modelId="{55CC1DC1-7FCA-4F44-BEC2-BF53104E6F4B}">
      <dsp:nvSpPr>
        <dsp:cNvPr id="4" name="Right Arrow 3"/>
        <dsp:cNvSpPr/>
      </dsp:nvSpPr>
      <dsp:spPr bwMode="white">
        <a:xfrm rot="1799999">
          <a:off x="1815646" y="710122"/>
          <a:ext cx="207744" cy="26457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000"/>
        </a:p>
      </dsp:txBody>
      <dsp:txXfrm rot="1799999">
        <a:off x="1815646" y="710122"/>
        <a:ext cx="207744" cy="264579"/>
      </dsp:txXfrm>
    </dsp:sp>
    <dsp:sp modelId="{5F2A60F3-822D-0D46-AF1D-6BBC202632F8}">
      <dsp:nvSpPr>
        <dsp:cNvPr id="5" name="Oval 4"/>
        <dsp:cNvSpPr/>
      </dsp:nvSpPr>
      <dsp:spPr bwMode="white">
        <a:xfrm>
          <a:off x="2036732" y="744420"/>
          <a:ext cx="783938" cy="7839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2. Policy Formulation</a:t>
          </a:r>
          <a:endParaRPr sz="1000"/>
        </a:p>
      </dsp:txBody>
      <dsp:txXfrm>
        <a:off x="2036732" y="744420"/>
        <a:ext cx="783938" cy="783938"/>
      </dsp:txXfrm>
    </dsp:sp>
    <dsp:sp modelId="{C164CA5E-A65C-1441-87EB-88807864F1A8}">
      <dsp:nvSpPr>
        <dsp:cNvPr id="6" name="Right Arrow 5"/>
        <dsp:cNvSpPr/>
      </dsp:nvSpPr>
      <dsp:spPr bwMode="white">
        <a:xfrm rot="5399999">
          <a:off x="2324829" y="1592053"/>
          <a:ext cx="207744" cy="26457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000"/>
        </a:p>
      </dsp:txBody>
      <dsp:txXfrm rot="5399999">
        <a:off x="2324829" y="1592053"/>
        <a:ext cx="207744" cy="264579"/>
      </dsp:txXfrm>
    </dsp:sp>
    <dsp:sp modelId="{F04F6665-AFAB-3D4A-AE60-FF4F4ACE45C0}">
      <dsp:nvSpPr>
        <dsp:cNvPr id="7" name="Oval 6"/>
        <dsp:cNvSpPr/>
      </dsp:nvSpPr>
      <dsp:spPr bwMode="white">
        <a:xfrm>
          <a:off x="2036732" y="1920327"/>
          <a:ext cx="783938" cy="7839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3. Policy Implementation</a:t>
          </a:r>
          <a:endParaRPr sz="1000"/>
        </a:p>
      </dsp:txBody>
      <dsp:txXfrm>
        <a:off x="2036732" y="1920327"/>
        <a:ext cx="783938" cy="783938"/>
      </dsp:txXfrm>
    </dsp:sp>
    <dsp:sp modelId="{8A4EE5BB-B30F-9E41-82E3-4B5F18B617C2}">
      <dsp:nvSpPr>
        <dsp:cNvPr id="8" name="Right Arrow 7"/>
        <dsp:cNvSpPr/>
      </dsp:nvSpPr>
      <dsp:spPr bwMode="white">
        <a:xfrm rot="9000000">
          <a:off x="1815646" y="2473984"/>
          <a:ext cx="207744" cy="26457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000"/>
        </a:p>
      </dsp:txBody>
      <dsp:txXfrm rot="9000000">
        <a:off x="1815646" y="2473984"/>
        <a:ext cx="207744" cy="264579"/>
      </dsp:txXfrm>
    </dsp:sp>
    <dsp:sp modelId="{6C9BB14F-FA30-AF49-8ACB-D8927597810E}">
      <dsp:nvSpPr>
        <dsp:cNvPr id="9" name="Oval 8"/>
        <dsp:cNvSpPr/>
      </dsp:nvSpPr>
      <dsp:spPr bwMode="white">
        <a:xfrm>
          <a:off x="1018366" y="2508281"/>
          <a:ext cx="783938" cy="7839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4. Policy Evaluation</a:t>
          </a:r>
          <a:endParaRPr sz="1000"/>
        </a:p>
      </dsp:txBody>
      <dsp:txXfrm>
        <a:off x="1018366" y="2508281"/>
        <a:ext cx="783938" cy="783938"/>
      </dsp:txXfrm>
    </dsp:sp>
    <dsp:sp modelId="{1C8EF7C5-13FA-4942-91BA-3EE36D699F73}">
      <dsp:nvSpPr>
        <dsp:cNvPr id="10" name="Right Arrow 9"/>
        <dsp:cNvSpPr/>
      </dsp:nvSpPr>
      <dsp:spPr bwMode="white">
        <a:xfrm rot="12600000">
          <a:off x="797280" y="2473984"/>
          <a:ext cx="207744" cy="26457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000"/>
        </a:p>
      </dsp:txBody>
      <dsp:txXfrm rot="12600000">
        <a:off x="797280" y="2473984"/>
        <a:ext cx="207744" cy="264579"/>
      </dsp:txXfrm>
    </dsp:sp>
    <dsp:sp modelId="{21D3C164-E6AA-B84C-84B9-67A9B4E5A8E4}">
      <dsp:nvSpPr>
        <dsp:cNvPr id="11" name="Oval 10"/>
        <dsp:cNvSpPr/>
      </dsp:nvSpPr>
      <dsp:spPr bwMode="white">
        <a:xfrm>
          <a:off x="0" y="1920327"/>
          <a:ext cx="783938" cy="7839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5. Policy Change</a:t>
          </a:r>
          <a:endParaRPr sz="1000"/>
        </a:p>
      </dsp:txBody>
      <dsp:txXfrm>
        <a:off x="0" y="1920327"/>
        <a:ext cx="783938" cy="783938"/>
      </dsp:txXfrm>
    </dsp:sp>
    <dsp:sp modelId="{72BC68C5-DD20-D14C-A9EF-962E9CA9300A}">
      <dsp:nvSpPr>
        <dsp:cNvPr id="12" name="Right Arrow 11"/>
        <dsp:cNvSpPr/>
      </dsp:nvSpPr>
      <dsp:spPr bwMode="white">
        <a:xfrm rot="-5399999">
          <a:off x="288097" y="1592053"/>
          <a:ext cx="207744" cy="26457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000"/>
        </a:p>
      </dsp:txBody>
      <dsp:txXfrm rot="-5399999">
        <a:off x="288097" y="1592053"/>
        <a:ext cx="207744" cy="264579"/>
      </dsp:txXfrm>
    </dsp:sp>
    <dsp:sp modelId="{FA2BF8FC-7BFA-B143-9CF1-ACBD5B3A677E}">
      <dsp:nvSpPr>
        <dsp:cNvPr id="13" name="Oval 12"/>
        <dsp:cNvSpPr/>
      </dsp:nvSpPr>
      <dsp:spPr bwMode="white">
        <a:xfrm>
          <a:off x="0" y="744420"/>
          <a:ext cx="783938" cy="78393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00" dirty="0"/>
            <a:t>6. Policy Termination</a:t>
          </a:r>
          <a:endParaRPr sz="1000"/>
        </a:p>
      </dsp:txBody>
      <dsp:txXfrm>
        <a:off x="0" y="744420"/>
        <a:ext cx="783938" cy="783938"/>
      </dsp:txXfrm>
    </dsp:sp>
    <dsp:sp modelId="{AADC52A2-AD56-7A4E-B213-8BED09197AFC}">
      <dsp:nvSpPr>
        <dsp:cNvPr id="14" name="Right Arrow 13"/>
        <dsp:cNvSpPr/>
      </dsp:nvSpPr>
      <dsp:spPr bwMode="white">
        <a:xfrm rot="-1799999">
          <a:off x="797280" y="710122"/>
          <a:ext cx="207744" cy="264579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000"/>
        </a:p>
      </dsp:txBody>
      <dsp:txXfrm rot="-1799999">
        <a:off x="797280" y="710122"/>
        <a:ext cx="207744" cy="264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7930515" cy="5826760"/>
        <a:chOff x="0" y="0"/>
        <a:chExt cx="7930515" cy="5826760"/>
      </a:xfrm>
    </dsp:grpSpPr>
    <dsp:sp modelId="{2F368113-DD4C-4440-9C84-11BDA788C4AC}">
      <dsp:nvSpPr>
        <dsp:cNvPr id="3" name="Oval 2"/>
        <dsp:cNvSpPr/>
      </dsp:nvSpPr>
      <dsp:spPr bwMode="white">
        <a:xfrm>
          <a:off x="3236913" y="0"/>
          <a:ext cx="1456690" cy="145669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1. Agenda Setting</a:t>
          </a:r>
          <a:endParaRPr sz="1800"/>
        </a:p>
      </dsp:txBody>
      <dsp:txXfrm>
        <a:off x="3236913" y="0"/>
        <a:ext cx="1456690" cy="1456690"/>
      </dsp:txXfrm>
    </dsp:sp>
    <dsp:sp modelId="{55CC1DC1-7FCA-4F44-BEC2-BF53104E6F4B}">
      <dsp:nvSpPr>
        <dsp:cNvPr id="4" name="Right Arrow 3"/>
        <dsp:cNvSpPr/>
      </dsp:nvSpPr>
      <dsp:spPr bwMode="white">
        <a:xfrm rot="1799999">
          <a:off x="4718394" y="1028787"/>
          <a:ext cx="386023" cy="491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/>
        </a:p>
      </dsp:txBody>
      <dsp:txXfrm rot="1799999">
        <a:off x="4718394" y="1028787"/>
        <a:ext cx="386023" cy="491633"/>
      </dsp:txXfrm>
    </dsp:sp>
    <dsp:sp modelId="{5F2A60F3-822D-0D46-AF1D-6BBC202632F8}">
      <dsp:nvSpPr>
        <dsp:cNvPr id="5" name="Oval 4"/>
        <dsp:cNvSpPr/>
      </dsp:nvSpPr>
      <dsp:spPr bwMode="white">
        <a:xfrm>
          <a:off x="5129208" y="1092518"/>
          <a:ext cx="1456690" cy="145669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2. Policy Formulation</a:t>
          </a:r>
          <a:endParaRPr sz="1800"/>
        </a:p>
      </dsp:txBody>
      <dsp:txXfrm>
        <a:off x="5129208" y="1092518"/>
        <a:ext cx="1456690" cy="1456690"/>
      </dsp:txXfrm>
    </dsp:sp>
    <dsp:sp modelId="{C164CA5E-A65C-1441-87EB-88807864F1A8}">
      <dsp:nvSpPr>
        <dsp:cNvPr id="6" name="Right Arrow 5"/>
        <dsp:cNvSpPr/>
      </dsp:nvSpPr>
      <dsp:spPr bwMode="white">
        <a:xfrm rot="5399999">
          <a:off x="5664542" y="2667564"/>
          <a:ext cx="386023" cy="491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/>
        </a:p>
      </dsp:txBody>
      <dsp:txXfrm rot="5399999">
        <a:off x="5664542" y="2667564"/>
        <a:ext cx="386023" cy="491633"/>
      </dsp:txXfrm>
    </dsp:sp>
    <dsp:sp modelId="{F04F6665-AFAB-3D4A-AE60-FF4F4ACE45C0}">
      <dsp:nvSpPr>
        <dsp:cNvPr id="7" name="Oval 6"/>
        <dsp:cNvSpPr/>
      </dsp:nvSpPr>
      <dsp:spPr bwMode="white">
        <a:xfrm>
          <a:off x="5129208" y="3277553"/>
          <a:ext cx="1456690" cy="145669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3. Policy Implementation</a:t>
          </a:r>
          <a:endParaRPr sz="1800"/>
        </a:p>
      </dsp:txBody>
      <dsp:txXfrm>
        <a:off x="5129208" y="3277553"/>
        <a:ext cx="1456690" cy="1456690"/>
      </dsp:txXfrm>
    </dsp:sp>
    <dsp:sp modelId="{8A4EE5BB-B30F-9E41-82E3-4B5F18B617C2}">
      <dsp:nvSpPr>
        <dsp:cNvPr id="8" name="Right Arrow 7"/>
        <dsp:cNvSpPr/>
      </dsp:nvSpPr>
      <dsp:spPr bwMode="white">
        <a:xfrm rot="9000000">
          <a:off x="4718394" y="4306340"/>
          <a:ext cx="386023" cy="491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/>
        </a:p>
      </dsp:txBody>
      <dsp:txXfrm rot="9000000">
        <a:off x="4718394" y="4306340"/>
        <a:ext cx="386023" cy="491633"/>
      </dsp:txXfrm>
    </dsp:sp>
    <dsp:sp modelId="{6C9BB14F-FA30-AF49-8ACB-D8927597810E}">
      <dsp:nvSpPr>
        <dsp:cNvPr id="9" name="Oval 8"/>
        <dsp:cNvSpPr/>
      </dsp:nvSpPr>
      <dsp:spPr bwMode="white">
        <a:xfrm>
          <a:off x="3236913" y="4370070"/>
          <a:ext cx="1456690" cy="145669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4. Policy Evaluation</a:t>
          </a:r>
          <a:endParaRPr sz="1800"/>
        </a:p>
      </dsp:txBody>
      <dsp:txXfrm>
        <a:off x="3236913" y="4370070"/>
        <a:ext cx="1456690" cy="1456690"/>
      </dsp:txXfrm>
    </dsp:sp>
    <dsp:sp modelId="{1C8EF7C5-13FA-4942-91BA-3EE36D699F73}">
      <dsp:nvSpPr>
        <dsp:cNvPr id="10" name="Right Arrow 9"/>
        <dsp:cNvSpPr/>
      </dsp:nvSpPr>
      <dsp:spPr bwMode="white">
        <a:xfrm rot="12600000">
          <a:off x="2826098" y="4306340"/>
          <a:ext cx="386023" cy="491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/>
        </a:p>
      </dsp:txBody>
      <dsp:txXfrm rot="12600000">
        <a:off x="2826098" y="4306340"/>
        <a:ext cx="386023" cy="491633"/>
      </dsp:txXfrm>
    </dsp:sp>
    <dsp:sp modelId="{21D3C164-E6AA-B84C-84B9-67A9B4E5A8E4}">
      <dsp:nvSpPr>
        <dsp:cNvPr id="11" name="Oval 10"/>
        <dsp:cNvSpPr/>
      </dsp:nvSpPr>
      <dsp:spPr bwMode="white">
        <a:xfrm>
          <a:off x="1344617" y="3277552"/>
          <a:ext cx="1456690" cy="145669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5. Policy Change</a:t>
          </a:r>
          <a:endParaRPr sz="1800"/>
        </a:p>
      </dsp:txBody>
      <dsp:txXfrm>
        <a:off x="1344617" y="3277552"/>
        <a:ext cx="1456690" cy="1456690"/>
      </dsp:txXfrm>
    </dsp:sp>
    <dsp:sp modelId="{72BC68C5-DD20-D14C-A9EF-962E9CA9300A}">
      <dsp:nvSpPr>
        <dsp:cNvPr id="12" name="Right Arrow 11"/>
        <dsp:cNvSpPr/>
      </dsp:nvSpPr>
      <dsp:spPr bwMode="white">
        <a:xfrm rot="-5399999">
          <a:off x="1879950" y="2667564"/>
          <a:ext cx="386023" cy="491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/>
        </a:p>
      </dsp:txBody>
      <dsp:txXfrm rot="-5399999">
        <a:off x="1879950" y="2667564"/>
        <a:ext cx="386023" cy="491633"/>
      </dsp:txXfrm>
    </dsp:sp>
    <dsp:sp modelId="{FA2BF8FC-7BFA-B143-9CF1-ACBD5B3A677E}">
      <dsp:nvSpPr>
        <dsp:cNvPr id="13" name="Oval 12"/>
        <dsp:cNvSpPr/>
      </dsp:nvSpPr>
      <dsp:spPr bwMode="white">
        <a:xfrm>
          <a:off x="1344617" y="1092517"/>
          <a:ext cx="1456690" cy="1456690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2860" tIns="22860" rIns="2286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/>
            <a:t>6. Policy Termination</a:t>
          </a:r>
          <a:endParaRPr sz="1800"/>
        </a:p>
      </dsp:txBody>
      <dsp:txXfrm>
        <a:off x="1344617" y="1092517"/>
        <a:ext cx="1456690" cy="1456690"/>
      </dsp:txXfrm>
    </dsp:sp>
    <dsp:sp modelId="{AADC52A2-AD56-7A4E-B213-8BED09197AFC}">
      <dsp:nvSpPr>
        <dsp:cNvPr id="14" name="Right Arrow 13"/>
        <dsp:cNvSpPr/>
      </dsp:nvSpPr>
      <dsp:spPr bwMode="white">
        <a:xfrm rot="-1799999">
          <a:off x="2826098" y="1028787"/>
          <a:ext cx="386023" cy="491633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800"/>
        </a:p>
      </dsp:txBody>
      <dsp:txXfrm rot="-1799999">
        <a:off x="2826098" y="1028787"/>
        <a:ext cx="386023" cy="491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6A04-129E-4C67-9123-BBB9433B7821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0CB8-A56C-49E4-9807-C31EC82B1F14}" type="slidenum">
              <a:rPr lang="en-ID" smtClean="0"/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8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s 1"/>
          <p:cNvSpPr/>
          <p:nvPr/>
        </p:nvSpPr>
        <p:spPr>
          <a:xfrm>
            <a:off x="0" y="8255"/>
            <a:ext cx="3772535" cy="6877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182110" y="881380"/>
            <a:ext cx="7600315" cy="2387600"/>
          </a:xfrm>
        </p:spPr>
        <p:txBody>
          <a:bodyPr>
            <a:normAutofit fontScale="90000"/>
          </a:bodyPr>
          <a:p>
            <a:r>
              <a:rPr lang="en-US" b="1"/>
              <a:t>Pengantar Webinar 2:</a:t>
            </a:r>
            <a:br>
              <a:rPr lang="en-US" b="1"/>
            </a:br>
            <a:r>
              <a:rPr lang="en-US" b="1"/>
              <a:t>Urgensi Riset Implementasi</a:t>
            </a:r>
            <a:endParaRPr lang="en-US" b="1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70350" y="4123055"/>
            <a:ext cx="7136765" cy="1655445"/>
          </a:xfrm>
        </p:spPr>
        <p:txBody>
          <a:bodyPr>
            <a:normAutofit/>
          </a:bodyPr>
          <a:p>
            <a:r>
              <a:rPr lang="en-US" sz="2800"/>
              <a:t>Laksono Trisnantoro</a:t>
            </a:r>
            <a:endParaRPr lang="en-US" sz="2800"/>
          </a:p>
          <a:p>
            <a:r>
              <a:rPr lang="en-US" sz="2800"/>
              <a:t>Pusat Kebijakan dan Manajemen Kesehatan FK-KMK UGM</a:t>
            </a:r>
            <a:endParaRPr lang="en-US" sz="2800"/>
          </a:p>
        </p:txBody>
      </p:sp>
      <p:graphicFrame>
        <p:nvGraphicFramePr>
          <p:cNvPr id="3" name="Diagram 2"/>
          <p:cNvGraphicFramePr/>
          <p:nvPr/>
        </p:nvGraphicFramePr>
        <p:xfrm>
          <a:off x="580390" y="2780030"/>
          <a:ext cx="2820670" cy="3448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2. Pemahaman mengenai  Riset Kebijakan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8160" y="1825626"/>
            <a:ext cx="3215640" cy="21017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. </a:t>
            </a:r>
            <a:r>
              <a:rPr lang="en-ID" dirty="0" err="1"/>
              <a:t>Sebanyak</a:t>
            </a:r>
            <a:r>
              <a:rPr lang="en-ID" dirty="0"/>
              <a:t> 36% sangat </a:t>
            </a:r>
            <a:r>
              <a:rPr lang="en-ID" dirty="0" err="1"/>
              <a:t>paham</a:t>
            </a:r>
            <a:r>
              <a:rPr lang="en-ID" dirty="0"/>
              <a:t> dan 64% </a:t>
            </a:r>
            <a:r>
              <a:rPr lang="en-ID" dirty="0" err="1"/>
              <a:t>paham</a:t>
            </a:r>
            <a:endParaRPr lang="en-ID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1690688"/>
          <a:ext cx="7528560" cy="448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ID" b="1" dirty="0"/>
              <a:t>3. </a:t>
            </a:r>
            <a:r>
              <a:rPr lang="en-ID" b="1" dirty="0" err="1"/>
              <a:t>Pemahaman</a:t>
            </a:r>
            <a:r>
              <a:rPr lang="en-ID" b="1" dirty="0"/>
              <a:t> </a:t>
            </a:r>
            <a:r>
              <a:rPr lang="en-ID" b="1" dirty="0" err="1"/>
              <a:t>mengenai</a:t>
            </a:r>
            <a:r>
              <a:rPr lang="en-ID" b="1" dirty="0"/>
              <a:t> </a:t>
            </a:r>
            <a:r>
              <a:rPr lang="en-ID" b="1" dirty="0" err="1"/>
              <a:t>Riset</a:t>
            </a:r>
            <a:r>
              <a:rPr lang="en-ID" b="1" dirty="0"/>
              <a:t> </a:t>
            </a:r>
            <a:r>
              <a:rPr lang="en-ID" b="1" dirty="0" err="1"/>
              <a:t>Implementasi</a:t>
            </a:r>
            <a:endParaRPr lang="en-ID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851661"/>
          <a:ext cx="7825740" cy="445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38160" y="1825625"/>
            <a:ext cx="3215640" cy="24915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.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25% yang sangat </a:t>
            </a:r>
            <a:r>
              <a:rPr lang="en-ID" dirty="0" err="1"/>
              <a:t>paham</a:t>
            </a:r>
            <a:r>
              <a:rPr lang="en-ID" dirty="0"/>
              <a:t> dan </a:t>
            </a:r>
            <a:r>
              <a:rPr lang="en-ID" dirty="0" err="1"/>
              <a:t>ada</a:t>
            </a:r>
            <a:r>
              <a:rPr lang="en-ID" dirty="0"/>
              <a:t> 4% yang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paham</a:t>
            </a:r>
            <a:endParaRPr lang="en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4. Pemahaman mengenai Analisis Kebijakan</a:t>
            </a:r>
            <a:endParaRPr lang="fi-FI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07720" y="1825625"/>
          <a:ext cx="7597140" cy="44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38160" y="1825625"/>
            <a:ext cx="3215640" cy="247655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. </a:t>
            </a:r>
            <a:r>
              <a:rPr lang="en-ID" dirty="0" err="1"/>
              <a:t>Sebanyak</a:t>
            </a:r>
            <a:r>
              <a:rPr lang="en-ID" dirty="0"/>
              <a:t> 32% sangat </a:t>
            </a:r>
            <a:r>
              <a:rPr lang="en-ID" dirty="0" err="1"/>
              <a:t>paham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4%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paham</a:t>
            </a:r>
            <a:r>
              <a:rPr lang="en-ID" dirty="0"/>
              <a:t>.</a:t>
            </a:r>
            <a:endParaRPr lang="en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5. Pemahaman mengenai  Proses Penyusunan Kebijakan</a:t>
            </a:r>
            <a:endParaRPr lang="fi-FI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2057400"/>
          <a:ext cx="7482840" cy="406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38160" y="1825626"/>
            <a:ext cx="3215640" cy="25814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. </a:t>
            </a:r>
            <a:r>
              <a:rPr lang="en-ID" dirty="0" err="1"/>
              <a:t>Sebanyak</a:t>
            </a:r>
            <a:r>
              <a:rPr lang="en-ID" dirty="0"/>
              <a:t> 36% sangat </a:t>
            </a:r>
            <a:r>
              <a:rPr lang="en-ID" dirty="0" err="1"/>
              <a:t>paham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7%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paham</a:t>
            </a:r>
            <a:endParaRPr lang="en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54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ID" b="1" dirty="0"/>
              <a:t>6. </a:t>
            </a:r>
            <a:r>
              <a:rPr lang="en-ID" b="1" dirty="0" err="1"/>
              <a:t>Pemahaman</a:t>
            </a:r>
            <a:r>
              <a:rPr lang="en-ID" b="1" dirty="0"/>
              <a:t> </a:t>
            </a:r>
            <a:r>
              <a:rPr lang="en-ID" b="1" dirty="0" err="1"/>
              <a:t>mengenai</a:t>
            </a:r>
            <a:r>
              <a:rPr lang="en-ID" b="1" dirty="0"/>
              <a:t> Policy Windows </a:t>
            </a:r>
            <a:endParaRPr lang="en-ID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825626"/>
          <a:ext cx="7571282" cy="408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38160" y="1825625"/>
            <a:ext cx="3215640" cy="231165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.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29% sangat </a:t>
            </a:r>
            <a:r>
              <a:rPr lang="en-ID" dirty="0" err="1"/>
              <a:t>paham</a:t>
            </a:r>
            <a:r>
              <a:rPr lang="en-ID" dirty="0"/>
              <a:t> dan </a:t>
            </a:r>
            <a:r>
              <a:rPr lang="en-ID" dirty="0" err="1"/>
              <a:t>ada</a:t>
            </a:r>
            <a:r>
              <a:rPr lang="en-ID" dirty="0"/>
              <a:t> 11%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paham</a:t>
            </a:r>
            <a:endParaRPr lang="en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/>
              <a:t>Masih ada yang tidak paham dengan Riset Implementasi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785" y="1825625"/>
            <a:ext cx="8248015" cy="4351655"/>
          </a:xfrm>
        </p:spPr>
        <p:txBody>
          <a:bodyPr/>
          <a:p>
            <a:r>
              <a:rPr lang="en-US"/>
              <a:t>Oleh karena itu Webinar 2 dilakukan untuk lebih memahami  Riset Implementasi dalam kegiatan Knowledge Sharing ini.</a:t>
            </a:r>
            <a:endParaRPr lang="en-US"/>
          </a:p>
          <a:p>
            <a:r>
              <a:rPr lang="en-US"/>
              <a:t>Ketrampilan untuk melakukan riset implementasi perlu diperoleh melalui Kursus Hands-on mengenai Riset Implementasi</a:t>
            </a:r>
            <a:endParaRPr lang="en-US"/>
          </a:p>
          <a:p>
            <a:pPr marL="0" indent="0">
              <a:buNone/>
            </a:pPr>
            <a:r>
              <a:rPr lang="en-US" sz="4400" b="1"/>
              <a:t>Selamat mengikuti</a:t>
            </a:r>
            <a:endParaRPr lang="en-US" sz="4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94220" y="913536"/>
            <a:ext cx="3415159" cy="488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40" b="1" dirty="0"/>
              <a:t>Webinar 1:</a:t>
            </a:r>
            <a:endParaRPr lang="en-US" sz="3240" b="1" dirty="0"/>
          </a:p>
          <a:p>
            <a:pPr marL="0" indent="0">
              <a:buNone/>
            </a:pPr>
            <a:r>
              <a:rPr lang="en-US" sz="3240" b="1" dirty="0"/>
              <a:t>Memahami</a:t>
            </a:r>
            <a:endParaRPr lang="en-US" sz="3240" b="1" dirty="0"/>
          </a:p>
          <a:p>
            <a:pPr marL="0" indent="0">
              <a:buNone/>
            </a:pPr>
            <a:r>
              <a:rPr lang="en-US" sz="3240" b="1" dirty="0"/>
              <a:t>Siklus Kebijakan Publik</a:t>
            </a:r>
            <a:endParaRPr lang="en-US" sz="3240" b="1" dirty="0"/>
          </a:p>
        </p:txBody>
      </p:sp>
      <p:sp>
        <p:nvSpPr>
          <p:cNvPr id="29" name="직사각형 113"/>
          <p:cNvSpPr>
            <a:spLocks noChangeArrowheads="1"/>
          </p:cNvSpPr>
          <p:nvPr/>
        </p:nvSpPr>
        <p:spPr bwMode="auto">
          <a:xfrm>
            <a:off x="6247060" y="2286673"/>
            <a:ext cx="546289" cy="257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57771" tIns="28886" rIns="57771" bIns="2888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95" b="1" dirty="0">
                <a:solidFill>
                  <a:schemeClr val="bg1"/>
                </a:solidFill>
                <a:cs typeface="Arial" panose="020B0604020202020204" pitchFamily="34" charset="0"/>
              </a:rPr>
              <a:t>2018</a:t>
            </a:r>
            <a:endParaRPr lang="ko-KR" altLang="en-US" sz="1295" dirty="0">
              <a:solidFill>
                <a:schemeClr val="bg1"/>
              </a:solidFill>
            </a:endParaRPr>
          </a:p>
        </p:txBody>
      </p:sp>
      <p:sp>
        <p:nvSpPr>
          <p:cNvPr id="30" name="직사각형 113"/>
          <p:cNvSpPr>
            <a:spLocks noChangeArrowheads="1"/>
          </p:cNvSpPr>
          <p:nvPr/>
        </p:nvSpPr>
        <p:spPr bwMode="auto">
          <a:xfrm>
            <a:off x="4890964" y="2286673"/>
            <a:ext cx="546289" cy="257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57771" tIns="28886" rIns="57771" bIns="2888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95" b="1" dirty="0">
                <a:solidFill>
                  <a:schemeClr val="bg1"/>
                </a:solidFill>
                <a:cs typeface="Arial" panose="020B0604020202020204" pitchFamily="34" charset="0"/>
              </a:rPr>
              <a:t>2017</a:t>
            </a:r>
            <a:endParaRPr lang="ko-KR" altLang="en-US" sz="1295" dirty="0">
              <a:solidFill>
                <a:schemeClr val="bg1"/>
              </a:solidFill>
            </a:endParaRPr>
          </a:p>
        </p:txBody>
      </p:sp>
      <p:sp>
        <p:nvSpPr>
          <p:cNvPr id="31" name="직사각형 113"/>
          <p:cNvSpPr>
            <a:spLocks noChangeArrowheads="1"/>
          </p:cNvSpPr>
          <p:nvPr/>
        </p:nvSpPr>
        <p:spPr bwMode="auto">
          <a:xfrm>
            <a:off x="3491070" y="2276652"/>
            <a:ext cx="546289" cy="257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57771" tIns="28886" rIns="57771" bIns="28886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95" b="1" dirty="0">
                <a:solidFill>
                  <a:schemeClr val="bg1"/>
                </a:solidFill>
                <a:cs typeface="Arial" panose="020B0604020202020204" pitchFamily="34" charset="0"/>
              </a:rPr>
              <a:t>2016</a:t>
            </a:r>
            <a:endParaRPr lang="ko-KR" altLang="en-US" sz="1295" dirty="0">
              <a:solidFill>
                <a:schemeClr val="bg1"/>
              </a:solidFill>
            </a:endParaRPr>
          </a:p>
        </p:txBody>
      </p:sp>
      <p:graphicFrame>
        <p:nvGraphicFramePr>
          <p:cNvPr id="32" name="Diagram 31"/>
          <p:cNvGraphicFramePr/>
          <p:nvPr/>
        </p:nvGraphicFramePr>
        <p:xfrm>
          <a:off x="3491230" y="598805"/>
          <a:ext cx="7930515" cy="582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6853" y="5808010"/>
            <a:ext cx="4212527" cy="44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135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Bevaola</a:t>
            </a:r>
            <a:r>
              <a:rPr lang="en-US" altLang="ko-KR" sz="1135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ko-KR" sz="1135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Kusumasari</a:t>
            </a:r>
            <a:r>
              <a:rPr lang="en-US" altLang="ko-KR" sz="1135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, FISIPOL UGM</a:t>
            </a:r>
            <a:endParaRPr lang="en-US" altLang="ko-KR" sz="1135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endParaRPr lang="ko-KR" altLang="en-US" sz="1135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675" indent="-320675">
              <a:buFont typeface="Wingdings" panose="05000000000000000000" pitchFamily="2" charset="2"/>
              <a:buChar char="q"/>
            </a:pPr>
            <a:r>
              <a:rPr lang="en-US" sz="2600" dirty="0" err="1"/>
              <a:t>Seperangkat</a:t>
            </a:r>
            <a:r>
              <a:rPr lang="en-US" sz="2600" dirty="0"/>
              <a:t> </a:t>
            </a:r>
            <a:r>
              <a:rPr lang="en-US" sz="2600" dirty="0" err="1"/>
              <a:t>metode</a:t>
            </a:r>
            <a:r>
              <a:rPr lang="en-US" sz="2600" dirty="0"/>
              <a:t> dan </a:t>
            </a:r>
            <a:r>
              <a:rPr lang="en-US" sz="2600" dirty="0" err="1"/>
              <a:t>pendekatan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proses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menjadikan</a:t>
            </a:r>
            <a:r>
              <a:rPr lang="en-US" sz="2600" dirty="0"/>
              <a:t> proses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rasional</a:t>
            </a:r>
            <a:r>
              <a:rPr lang="en-US" sz="2600" dirty="0"/>
              <a:t> dan </a:t>
            </a:r>
            <a:r>
              <a:rPr lang="en-US" sz="2600" dirty="0" err="1"/>
              <a:t>sistematis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 dan </a:t>
            </a:r>
            <a:r>
              <a:rPr lang="en-US" sz="2600" dirty="0" err="1"/>
              <a:t>bukti-bukti</a:t>
            </a:r>
            <a:r>
              <a:rPr lang="en-US" sz="2600" dirty="0"/>
              <a:t> yang </a:t>
            </a:r>
            <a:r>
              <a:rPr lang="en-US" sz="2600" dirty="0" err="1"/>
              <a:t>memadai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tercapai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yang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.</a:t>
            </a:r>
            <a:endParaRPr lang="en-US" sz="2600" dirty="0"/>
          </a:p>
          <a:p>
            <a:pPr marL="320675" indent="-320675">
              <a:buFont typeface="Wingdings" panose="05000000000000000000" pitchFamily="2" charset="2"/>
              <a:buChar char="q"/>
            </a:pPr>
            <a:r>
              <a:rPr lang="en-US" sz="2600" dirty="0"/>
              <a:t>Integrasi </a:t>
            </a:r>
            <a:r>
              <a:rPr lang="en-US" sz="2600" dirty="0" err="1"/>
              <a:t>pengalaman</a:t>
            </a:r>
            <a:r>
              <a:rPr lang="en-US" sz="2600" dirty="0"/>
              <a:t>, </a:t>
            </a:r>
            <a:r>
              <a:rPr lang="en-US" sz="2600" dirty="0" err="1"/>
              <a:t>penilaian</a:t>
            </a:r>
            <a:r>
              <a:rPr lang="en-US" sz="2600" dirty="0"/>
              <a:t>, dan </a:t>
            </a:r>
            <a:r>
              <a:rPr lang="en-US" sz="2600" dirty="0" err="1"/>
              <a:t>keahlian</a:t>
            </a:r>
            <a:r>
              <a:rPr lang="en-US" sz="2600" dirty="0"/>
              <a:t> yang </a:t>
            </a:r>
            <a:r>
              <a:rPr lang="en-US" sz="2600" dirty="0" err="1"/>
              <a:t>ditopang</a:t>
            </a:r>
            <a:r>
              <a:rPr lang="en-US" sz="2600" dirty="0"/>
              <a:t> bukti2 </a:t>
            </a:r>
            <a:r>
              <a:rPr lang="en-US" sz="2600" dirty="0" err="1"/>
              <a:t>eksternal</a:t>
            </a:r>
            <a:r>
              <a:rPr lang="en-US" sz="2600" dirty="0"/>
              <a:t> </a:t>
            </a:r>
            <a:r>
              <a:rPr lang="en-US" sz="2600" dirty="0" err="1"/>
              <a:t>berbasis</a:t>
            </a:r>
            <a:r>
              <a:rPr lang="en-US" sz="2600" dirty="0"/>
              <a:t> </a:t>
            </a:r>
            <a:r>
              <a:rPr lang="en-US" sz="2600" dirty="0" err="1"/>
              <a:t>riset</a:t>
            </a:r>
            <a:r>
              <a:rPr lang="en-US" sz="2600" dirty="0"/>
              <a:t> </a:t>
            </a:r>
            <a:r>
              <a:rPr lang="en-US" sz="2600" dirty="0" err="1"/>
              <a:t>sistematis</a:t>
            </a:r>
            <a:r>
              <a:rPr lang="en-US" sz="2600" dirty="0"/>
              <a:t> (Sutcliffe dan Court 2005)</a:t>
            </a:r>
            <a:endParaRPr lang="id-ID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Evidence-Based Policy</a:t>
            </a:r>
            <a:endParaRPr lang="id-ID" b="1" dirty="0"/>
          </a:p>
        </p:txBody>
      </p:sp>
      <p:sp>
        <p:nvSpPr>
          <p:cNvPr id="4" name="Text Box 3"/>
          <p:cNvSpPr txBox="1"/>
          <p:nvPr/>
        </p:nvSpPr>
        <p:spPr>
          <a:xfrm>
            <a:off x="984250" y="5121910"/>
            <a:ext cx="36810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Gabriel Lele, FISIPOL UGM 2023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i="0" u="none" strike="noStrike" dirty="0">
                <a:solidFill>
                  <a:srgbClr val="333333"/>
                </a:solidFill>
                <a:effectLst/>
                <a:latin typeface="Arial Bold" panose="020B0604020202020204" charset="0"/>
                <a:cs typeface="Arial Bold" panose="020B0604020202020204" charset="0"/>
              </a:rPr>
              <a:t>Evidence-informed policy-making</a:t>
            </a:r>
            <a:endParaRPr lang="en-ID" b="1" i="0" u="none" strike="noStrike" dirty="0">
              <a:solidFill>
                <a:srgbClr val="333333"/>
              </a:solidFill>
              <a:effectLst/>
              <a:latin typeface="Arial Bold" panose="020B0604020202020204" charset="0"/>
              <a:cs typeface="Arial Bold" panose="020B06040202020202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53185"/>
            <a:ext cx="10011410" cy="5015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D" sz="3600" b="1" dirty="0">
                <a:solidFill>
                  <a:srgbClr val="333333"/>
                </a:solidFill>
                <a:latin typeface="Arial" panose="020B0604020202020204" pitchFamily="34" charset="0"/>
              </a:rPr>
              <a:t>to ensure that the best available research evidence is used to inform decision-making. </a:t>
            </a:r>
            <a:endParaRPr lang="en-ID" sz="36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l"/>
            <a:endParaRPr lang="en-ID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l"/>
            <a:r>
              <a:rPr lang="en-ID" sz="2400" dirty="0">
                <a:solidFill>
                  <a:srgbClr val="333333"/>
                </a:solidFill>
                <a:latin typeface="Arial" panose="020B0604020202020204" pitchFamily="34" charset="0"/>
              </a:rPr>
              <a:t>It is characterized by systematic and transparent access to and appraisal of evidence as an input into the policy-making process.</a:t>
            </a:r>
            <a:endParaRPr lang="en-ID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l"/>
            <a:endParaRPr lang="en-ID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l"/>
            <a:endParaRPr lang="en-ID" sz="2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l"/>
            <a:r>
              <a:rPr lang="en-ID" sz="2400" dirty="0">
                <a:solidFill>
                  <a:srgbClr val="333333"/>
                </a:solidFill>
                <a:latin typeface="Arial" panose="020B0604020202020204" pitchFamily="34" charset="0"/>
              </a:rPr>
              <a:t>WHO/Europe uses the term</a:t>
            </a:r>
            <a:r>
              <a:rPr lang="en-ID" sz="2800" b="1" dirty="0">
                <a:solidFill>
                  <a:srgbClr val="333333"/>
                </a:solidFill>
                <a:latin typeface="Arial Bold" panose="020B0604020202020204" charset="0"/>
                <a:cs typeface="Arial Bold" panose="020B0604020202020204" charset="0"/>
              </a:rPr>
              <a:t> “evidence-informed”,</a:t>
            </a:r>
            <a:r>
              <a:rPr lang="en-ID" sz="2400" dirty="0">
                <a:solidFill>
                  <a:srgbClr val="333333"/>
                </a:solidFill>
                <a:latin typeface="Arial" panose="020B0604020202020204" pitchFamily="34" charset="0"/>
              </a:rPr>
              <a:t> rather than </a:t>
            </a:r>
            <a:r>
              <a:rPr lang="en-ID" sz="2800" b="1" dirty="0">
                <a:solidFill>
                  <a:srgbClr val="333333"/>
                </a:solidFill>
                <a:latin typeface="Arial Bold" panose="020B0604020202020204" charset="0"/>
                <a:cs typeface="Arial Bold" panose="020B0604020202020204" charset="0"/>
              </a:rPr>
              <a:t>“evidence-based”</a:t>
            </a:r>
            <a:r>
              <a:rPr lang="en-ID" sz="2400" dirty="0">
                <a:solidFill>
                  <a:srgbClr val="333333"/>
                </a:solidFill>
                <a:latin typeface="Arial" panose="020B0604020202020204" pitchFamily="34" charset="0"/>
              </a:rPr>
              <a:t>, recognizing that research evidence is only one input into a policy decision. Other considerations include the political and social culture, financial concerns, timing and relationship to other priorities.</a:t>
            </a:r>
            <a:endParaRPr lang="en-ID" sz="24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84272" y="4460321"/>
            <a:ext cx="9242315" cy="1440180"/>
          </a:xfrm>
        </p:spPr>
        <p:txBody>
          <a:bodyPr>
            <a:normAutofit/>
          </a:bodyPr>
          <a:lstStyle/>
          <a:p>
            <a:r>
              <a:rPr lang="en-US" dirty="0"/>
              <a:t>Model of Evidence Informed Policy Making and Evidence Based Policy Making </a:t>
            </a:r>
            <a:endParaRPr lang="en-US" dirty="0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981201" y="178118"/>
            <a:ext cx="290830" cy="329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82296" tIns="41148" rIns="82296" bIns="41148" numCol="1" anchor="ctr" anchorCtr="0" compatLnSpc="1">
            <a:spAutoFit/>
          </a:bodyPr>
          <a:lstStyle/>
          <a:p>
            <a:endParaRPr lang="en-US" sz="1620"/>
          </a:p>
        </p:txBody>
      </p:sp>
      <p:grpSp>
        <p:nvGrpSpPr>
          <p:cNvPr id="17409" name="Group 1"/>
          <p:cNvGrpSpPr>
            <a:grpSpLocks noChangeAspect="1"/>
          </p:cNvGrpSpPr>
          <p:nvPr/>
        </p:nvGrpSpPr>
        <p:grpSpPr bwMode="auto">
          <a:xfrm>
            <a:off x="2495525" y="780095"/>
            <a:ext cx="7393834" cy="3870496"/>
            <a:chOff x="2520" y="1992"/>
            <a:chExt cx="7560" cy="3960"/>
          </a:xfrm>
        </p:grpSpPr>
        <p:sp>
          <p:nvSpPr>
            <p:cNvPr id="17423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520" y="1992"/>
              <a:ext cx="7560" cy="3960"/>
            </a:xfrm>
            <a:prstGeom prst="rect">
              <a:avLst/>
            </a:prstGeom>
            <a:noFill/>
            <a:ln w="9525">
              <a:prstDash val="dash"/>
              <a:miter lim="800000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8132" y="1992"/>
              <a:ext cx="1620" cy="8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16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Scientific</a:t>
              </a:r>
              <a:r>
                <a:rPr lang="id-ID" sz="2160" dirty="0"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id-ID" sz="216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Evidence</a:t>
              </a:r>
              <a:endParaRPr lang="id-ID" sz="3240" dirty="0">
                <a:latin typeface="Arial" panose="020B0604020202020204" pitchFamily="34" charset="0"/>
              </a:endParaRP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7920" y="3972"/>
              <a:ext cx="1243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16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Values</a:t>
              </a:r>
              <a:endParaRPr lang="id-ID" sz="3240" dirty="0">
                <a:latin typeface="Arial" panose="020B0604020202020204" pitchFamily="34" charset="0"/>
              </a:endParaRP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605" y="3997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880" dirty="0">
                  <a:latin typeface="Arial" panose="020B0604020202020204" pitchFamily="34" charset="0"/>
                  <a:ea typeface="Times New Roman" panose="02020603050405020304" pitchFamily="18" charset="0"/>
                </a:rPr>
                <a:t>   </a:t>
              </a:r>
              <a:r>
                <a:rPr lang="id-ID" sz="2520" dirty="0">
                  <a:latin typeface="Arial" panose="020B0604020202020204" pitchFamily="34" charset="0"/>
                  <a:ea typeface="Times New Roman" panose="02020603050405020304" pitchFamily="18" charset="0"/>
                </a:rPr>
                <a:t>Trust</a:t>
              </a:r>
              <a:endParaRPr lang="id-ID" sz="3960" dirty="0">
                <a:latin typeface="Arial" panose="020B0604020202020204" pitchFamily="34" charset="0"/>
              </a:endParaRP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4320" y="2532"/>
              <a:ext cx="270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Experiences</a:t>
              </a:r>
              <a:endParaRPr lang="id-ID" sz="1620" dirty="0">
                <a:latin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dirty="0" err="1">
                  <a:latin typeface="Arial" panose="020B0604020202020204" pitchFamily="34" charset="0"/>
                </a:rPr>
                <a:t>Anecdote</a:t>
              </a:r>
              <a:endParaRPr lang="id-ID" sz="1620" dirty="0">
                <a:latin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Opinion</a:t>
              </a:r>
              <a:endParaRPr lang="id-ID" sz="2880" dirty="0">
                <a:latin typeface="Arial" panose="020B0604020202020204" pitchFamily="34" charset="0"/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420" y="5412"/>
              <a:ext cx="54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162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Obstacles</a:t>
              </a:r>
              <a:r>
                <a:rPr lang="id-ID" sz="1620" dirty="0"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  <a:r>
                <a:rPr lang="id-ID" sz="162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Politic</a:t>
              </a:r>
              <a:r>
                <a:rPr lang="id-ID" sz="1620" dirty="0"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id-ID" sz="162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economy</a:t>
              </a:r>
              <a:r>
                <a:rPr lang="id-ID" sz="1620" dirty="0"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id-ID" sz="162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regulation</a:t>
              </a:r>
              <a:r>
                <a:rPr lang="id-ID" sz="1620" dirty="0"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id-ID" sz="162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and</a:t>
              </a:r>
              <a:r>
                <a:rPr lang="id-ID" sz="1620" dirty="0"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id-ID" sz="1620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ethics</a:t>
              </a:r>
              <a:r>
                <a:rPr lang="id-ID" sz="1620" dirty="0"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lang="id-ID" sz="2520" dirty="0">
                <a:latin typeface="Arial" panose="020B0604020202020204" pitchFamily="34" charset="0"/>
              </a:endParaRP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5188" y="4033"/>
              <a:ext cx="1377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d-ID" sz="2160" b="1" dirty="0" err="1">
                  <a:latin typeface="Arial" panose="020B0604020202020204" pitchFamily="34" charset="0"/>
                  <a:ea typeface="Times New Roman" panose="02020603050405020304" pitchFamily="18" charset="0"/>
                </a:rPr>
                <a:t>Policy</a:t>
              </a:r>
              <a:r>
                <a:rPr lang="id-ID" sz="2160" b="1" dirty="0">
                  <a:latin typeface="Arial" panose="020B0604020202020204" pitchFamily="34" charset="0"/>
                  <a:ea typeface="Times New Roman" panose="02020603050405020304" pitchFamily="18" charset="0"/>
                </a:rPr>
                <a:t> Making</a:t>
              </a:r>
              <a:endParaRPr lang="id-ID" sz="3240" b="1" dirty="0">
                <a:latin typeface="Arial" panose="020B0604020202020204" pitchFamily="34" charset="0"/>
              </a:endParaRPr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4680" y="3972"/>
              <a:ext cx="2340" cy="9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4140" y="433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 flipH="1">
              <a:off x="7020" y="4332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flipH="1">
              <a:off x="3240" y="2172"/>
              <a:ext cx="48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tailEnd type="triangle" w="med" len="med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3240" y="2172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tailEnd type="triangle" w="med" len="med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 flipV="1">
              <a:off x="5760" y="487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  <p:sp>
          <p:nvSpPr>
            <p:cNvPr id="17410" name="Line 2"/>
            <p:cNvSpPr>
              <a:spLocks noChangeShapeType="1"/>
            </p:cNvSpPr>
            <p:nvPr/>
          </p:nvSpPr>
          <p:spPr bwMode="auto">
            <a:xfrm flipH="1">
              <a:off x="3960" y="3612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82296" tIns="41148" rIns="82296" bIns="41148" numCol="1" anchor="t" anchorCtr="0" compatLnSpc="1"/>
            <a:lstStyle/>
            <a:p>
              <a:endParaRPr lang="en-US" sz="216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Scientific evidence untuk kebijakan:</a:t>
            </a:r>
            <a:endParaRPr lang="en-US" b="1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29075" cy="4351655"/>
          </a:xfrm>
        </p:spPr>
        <p:txBody>
          <a:bodyPr/>
          <a:p>
            <a:r>
              <a:rPr lang="en-US"/>
              <a:t>Didapatkan dari Riset Kebijakan, termasuk Riset Implementasi</a:t>
            </a:r>
            <a:endParaRPr lang="en-US"/>
          </a:p>
          <a:p>
            <a:r>
              <a:rPr lang="en-US"/>
              <a:t>Ditulis sebagai policy brief</a:t>
            </a:r>
            <a:endParaRPr lang="en-US"/>
          </a:p>
          <a:p>
            <a:r>
              <a:rPr lang="en-US"/>
              <a:t>DIpergunakan sebaga bahan advocacy kebijakan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ln>
            <a:solidFill>
              <a:srgbClr val="C00000"/>
            </a:solidFill>
          </a:ln>
        </p:spPr>
        <p:txBody>
          <a:bodyPr/>
          <a:p>
            <a:pPr marL="0" indent="0">
              <a:buNone/>
            </a:pPr>
            <a:r>
              <a:rPr lang="en-US"/>
              <a:t>Membutuhkan ketrampilan untuk:</a:t>
            </a:r>
            <a:endParaRPr lang="en-US"/>
          </a:p>
          <a:p>
            <a:r>
              <a:rPr lang="en-US"/>
              <a:t>Melakukan riset kebijakan-riset implementasi</a:t>
            </a:r>
            <a:endParaRPr lang="en-US"/>
          </a:p>
          <a:p>
            <a:r>
              <a:rPr lang="en-US"/>
              <a:t>Melakukan analisis kebijakan</a:t>
            </a:r>
            <a:endParaRPr lang="en-US"/>
          </a:p>
          <a:p>
            <a:r>
              <a:rPr lang="en-US"/>
              <a:t>Melakukan Policy Writing sampai Advocacy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09AD168-E86E-8142-B36E-07DAAAA34D86}" type="slidenum">
              <a:rPr lang="en-US" smtClean="0"/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184775" y="2750185"/>
            <a:ext cx="987425" cy="1022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1325563"/>
          </a:xfrm>
        </p:spPr>
        <p:txBody>
          <a:bodyPr>
            <a:normAutofit fontScale="90000"/>
          </a:bodyPr>
          <a:p>
            <a:r>
              <a:rPr lang="en-US" b="1"/>
              <a:t>Mengapa Urgen untuk meneliti implementasi kebijakan?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Saat ini UU Kesehatan 2023 sudah berjalan</a:t>
            </a:r>
            <a:endParaRPr lang="en-US"/>
          </a:p>
          <a:p>
            <a:r>
              <a:rPr lang="en-US"/>
              <a:t>Sudah banyak kebijakan-kebijakan prioritasi Kementerian Kesehatan</a:t>
            </a:r>
            <a:endParaRPr lang="en-US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p>
            <a:r>
              <a:rPr lang="en-US"/>
              <a:t>Pelaksanaan Kebijakan dan UU Kesehatan 2023 perlu dimonitor implementasinya</a:t>
            </a:r>
            <a:endParaRPr lang="en-US"/>
          </a:p>
          <a:p>
            <a:r>
              <a:rPr lang="en-US"/>
              <a:t>Siapa yang memonitor?</a:t>
            </a:r>
            <a:endParaRPr lang="en-US"/>
          </a:p>
          <a:p>
            <a:r>
              <a:rPr lang="en-US"/>
              <a:t>Logikanya adalah dosen dan peneliti di perguruan tinggi.</a:t>
            </a:r>
            <a:endParaRPr lang="en-US"/>
          </a:p>
          <a:p>
            <a:r>
              <a:rPr lang="en-US"/>
              <a:t>Kesempatan emas untuk masuk ke proses pengambilan kebijakan di Pusat, Propinsi, Kab/Kita., dan/atau Desa.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961245" cy="3428365"/>
          </a:xfrm>
        </p:spPr>
        <p:txBody>
          <a:bodyPr>
            <a:noAutofit/>
          </a:bodyPr>
          <a:lstStyle/>
          <a:p>
            <a:r>
              <a:rPr lang="en-US" altLang="en-ID" sz="4800" b="1" dirty="0"/>
              <a:t>Bagaimana pemahaman mengenai Riset Implementasi?</a:t>
            </a:r>
            <a:br>
              <a:rPr lang="en-US" altLang="en-ID" sz="4000" dirty="0"/>
            </a:br>
            <a:r>
              <a:rPr lang="en-ID" sz="4000" dirty="0"/>
              <a:t>Hasil </a:t>
            </a:r>
            <a:r>
              <a:rPr lang="en-ID" sz="4000" dirty="0" err="1"/>
              <a:t>Angket</a:t>
            </a:r>
            <a:r>
              <a:rPr lang="en-ID" sz="4000" dirty="0"/>
              <a:t> Seri Webinar 1 </a:t>
            </a:r>
            <a:r>
              <a:rPr lang="en-ID" sz="4000" dirty="0" err="1"/>
              <a:t>mengenai</a:t>
            </a:r>
            <a:r>
              <a:rPr lang="en-ID" sz="4000" dirty="0"/>
              <a:t> </a:t>
            </a:r>
            <a:r>
              <a:rPr lang="en-ID" sz="4000" dirty="0" err="1"/>
              <a:t>Penelitian</a:t>
            </a:r>
            <a:r>
              <a:rPr lang="en-ID" sz="4000" dirty="0"/>
              <a:t> </a:t>
            </a:r>
            <a:r>
              <a:rPr lang="en-ID" sz="4000" dirty="0" err="1"/>
              <a:t>Kebijakan</a:t>
            </a:r>
            <a:r>
              <a:rPr lang="en-ID" sz="4000" dirty="0"/>
              <a:t> </a:t>
            </a:r>
            <a:r>
              <a:rPr lang="en-ID" sz="4000" dirty="0" err="1"/>
              <a:t>untuk</a:t>
            </a:r>
            <a:r>
              <a:rPr lang="en-ID" sz="4000" dirty="0"/>
              <a:t> Para </a:t>
            </a:r>
            <a:r>
              <a:rPr lang="en-ID" sz="4000" dirty="0" err="1"/>
              <a:t>Dosen</a:t>
            </a:r>
            <a:r>
              <a:rPr lang="en-ID" sz="4000" dirty="0"/>
              <a:t> IKM-IKP-IKK</a:t>
            </a:r>
            <a:endParaRPr lang="en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8333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Responden</a:t>
            </a:r>
            <a:r>
              <a:rPr lang="en-US" dirty="0"/>
              <a:t>: 28 orang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1. </a:t>
            </a:r>
            <a:r>
              <a:rPr lang="en-US" sz="3600" b="1" dirty="0" err="1"/>
              <a:t>Pemahaman</a:t>
            </a:r>
            <a:r>
              <a:rPr lang="en-US" sz="3600" b="1" dirty="0"/>
              <a:t> </a:t>
            </a:r>
            <a:r>
              <a:rPr lang="en-US" sz="3600" b="1" dirty="0" err="1"/>
              <a:t>mengenai</a:t>
            </a:r>
            <a:r>
              <a:rPr lang="en-US" sz="3600" b="1" dirty="0"/>
              <a:t> </a:t>
            </a:r>
            <a:r>
              <a:rPr lang="en-US" sz="3600" b="1" dirty="0" err="1"/>
              <a:t>Pembelajaran</a:t>
            </a:r>
            <a:r>
              <a:rPr lang="en-US" sz="3600" b="1" dirty="0"/>
              <a:t> </a:t>
            </a:r>
            <a:r>
              <a:rPr lang="en-US" sz="3600" b="1" dirty="0" err="1"/>
              <a:t>Perorangan</a:t>
            </a:r>
            <a:r>
              <a:rPr lang="en-US" sz="3600" b="1" dirty="0"/>
              <a:t> dan </a:t>
            </a:r>
            <a:r>
              <a:rPr lang="en-US" sz="3600" b="1" dirty="0" err="1"/>
              <a:t>Pembelajaran</a:t>
            </a:r>
            <a:r>
              <a:rPr lang="en-US" sz="3600" b="1" dirty="0"/>
              <a:t> </a:t>
            </a:r>
            <a:r>
              <a:rPr lang="en-US" sz="3600" b="1" dirty="0" err="1"/>
              <a:t>Kelembagaan</a:t>
            </a:r>
            <a:r>
              <a:rPr lang="en-US" sz="3600" b="1" dirty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340" y="1874521"/>
            <a:ext cx="3108460" cy="21428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.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29% yang Sangat </a:t>
            </a:r>
            <a:r>
              <a:rPr lang="en-ID" dirty="0" err="1"/>
              <a:t>Paham</a:t>
            </a:r>
            <a:endParaRPr lang="en-ID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1874520"/>
          <a:ext cx="7917180" cy="4254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3334</Words>
  <Application>WPS Presentation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Arial</vt:lpstr>
      <vt:lpstr>SimSun</vt:lpstr>
      <vt:lpstr>Wingdings</vt:lpstr>
      <vt:lpstr>Calibri Light</vt:lpstr>
      <vt:lpstr>Helvetica Neue</vt:lpstr>
      <vt:lpstr>Calibri</vt:lpstr>
      <vt:lpstr>Microsoft YaHei</vt:lpstr>
      <vt:lpstr>汉仪旗黑</vt:lpstr>
      <vt:lpstr>Arial Unicode MS</vt:lpstr>
      <vt:lpstr>宋体-简</vt:lpstr>
      <vt:lpstr>Arial Bold</vt:lpstr>
      <vt:lpstr>Times New Roman</vt:lpstr>
      <vt:lpstr>Malgun Gothic</vt:lpstr>
      <vt:lpstr>Apple SD Gothic Neo</vt:lpstr>
      <vt:lpstr>Office Theme</vt:lpstr>
      <vt:lpstr>1_Office Theme</vt:lpstr>
      <vt:lpstr>Pengantar Webinar 2 Urgensi Riset Implementasi</vt:lpstr>
      <vt:lpstr>PowerPoint 演示文稿</vt:lpstr>
      <vt:lpstr>Evidence-Based Policy</vt:lpstr>
      <vt:lpstr>Evidence-informed policy-making</vt:lpstr>
      <vt:lpstr>Model of Evidence Informed Policy Making and Evidence Based Policy Making </vt:lpstr>
      <vt:lpstr>Scientific evidence untuk kebijakan:</vt:lpstr>
      <vt:lpstr>PowerPoint 演示文稿</vt:lpstr>
      <vt:lpstr>Hasil Angket Seri Webinar 1 mengenai Penelitian Kebijakan untuk Para Dosen IKM-IKP-IKK</vt:lpstr>
      <vt:lpstr>1. Pemahaman mengenai Pembelajaran Perorangan dan Pembelajaran Kelembagaan </vt:lpstr>
      <vt:lpstr>2. Pemahaman mengenai  Riset Kebijakan</vt:lpstr>
      <vt:lpstr>3. Pemahaman mengenai Riset Implementasi</vt:lpstr>
      <vt:lpstr>4. Pemahaman mengenai Analisis Kebijakan</vt:lpstr>
      <vt:lpstr>5. Pemahaman mengenai  Proses Penyusunan Kebijakan</vt:lpstr>
      <vt:lpstr>6. Pemahaman mengenai Policy Windows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Angket Seri Webinar 1 mengenai Penelitian Kebijakan untuk Para Dosen IKM-IKP-IKK</dc:title>
  <dc:creator>Mashita Inayah R</dc:creator>
  <cp:lastModifiedBy>Laksono Trisnantoro</cp:lastModifiedBy>
  <cp:revision>5</cp:revision>
  <dcterms:created xsi:type="dcterms:W3CDTF">2024-03-27T22:56:00Z</dcterms:created>
  <dcterms:modified xsi:type="dcterms:W3CDTF">2024-03-27T22:56:00Z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1033-5.2.0.7913</vt:lpwstr>
  </property>
</Properties>
</file>